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_rels/presentation.xml.rels" ContentType="application/vnd.openxmlformats-package.relationships+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34.png" ContentType="image/png"/>
  <Override PartName="/ppt/media/image4.png" ContentType="image/png"/>
  <Override PartName="/ppt/media/image16.png" ContentType="image/png"/>
  <Override PartName="/ppt/media/image33.png" ContentType="image/png"/>
  <Override PartName="/ppt/media/image3.png" ContentType="image/png"/>
  <Override PartName="/ppt/media/image15.png" ContentType="image/png"/>
  <Override PartName="/ppt/media/image32.png" ContentType="image/png"/>
  <Override PartName="/ppt/media/image2.png" ContentType="image/png"/>
  <Override PartName="/ppt/media/image14.png" ContentType="image/png"/>
  <Override PartName="/ppt/media/image31.png" ContentType="image/png"/>
  <Override PartName="/ppt/media/image20.png" ContentType="image/png"/>
  <Override PartName="/ppt/media/image57.png" ContentType="image/png"/>
  <Override PartName="/ppt/media/image28.png" ContentType="image/png"/>
  <Override PartName="/ppt/media/image65.png" ContentType="image/png"/>
  <Override PartName="/ppt/media/image27.png" ContentType="image/png"/>
  <Override PartName="/ppt/media/image64.png" ContentType="image/png"/>
  <Override PartName="/ppt/media/image63.png" ContentType="image/png"/>
  <Override PartName="/ppt/media/image25.png" ContentType="image/png"/>
  <Override PartName="/ppt/media/image62.png" ContentType="image/png"/>
  <Override PartName="/ppt/media/image26.jpeg" ContentType="image/jpeg"/>
  <Override PartName="/ppt/media/image42.png" ContentType="image/png"/>
  <Override PartName="/ppt/media/image24.png" ContentType="image/png"/>
  <Override PartName="/ppt/media/image61.png" ContentType="image/png"/>
  <Override PartName="/ppt/media/image59.png" ContentType="image/png"/>
  <Override PartName="/ppt/media/image22.png" ContentType="image/png"/>
  <Override PartName="/ppt/media/image60.png" ContentType="image/png"/>
  <Override PartName="/ppt/media/image23.png" ContentType="image/png"/>
  <Override PartName="/ppt/media/image58.png" ContentType="image/png"/>
  <Override PartName="/ppt/media/image21.png" ContentType="image/png"/>
  <Override PartName="/ppt/media/image17.png" ContentType="image/png"/>
  <Override PartName="/ppt/media/image5.png" ContentType="image/png"/>
  <Override PartName="/ppt/media/image35.png" ContentType="image/png"/>
  <Override PartName="/ppt/media/image10.png" ContentType="image/png"/>
  <Override PartName="/ppt/media/image47.png" ContentType="image/png"/>
  <Override PartName="/ppt/media/image29.png" ContentType="image/png"/>
  <Override PartName="/ppt/media/image18.png" ContentType="image/png"/>
  <Override PartName="/ppt/media/image6.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2.png" ContentType="image/png"/>
  <Override PartName="/ppt/media/image49.png" ContentType="image/png"/>
  <Override PartName="/ppt/media/image8.png" ContentType="image/png"/>
  <Override PartName="/ppt/media/image38.png" ContentType="image/png"/>
  <Override PartName="/ppt/media/image1.png" ContentType="image/png"/>
  <Override PartName="/ppt/media/image13.png" ContentType="image/png"/>
  <Override PartName="/ppt/media/image9.png" ContentType="image/png"/>
  <Override PartName="/ppt/media/image39.png" ContentType="image/png"/>
  <Override PartName="/ppt/media/image30.png" ContentType="image/png"/>
  <Override PartName="/ppt/media/image40.png" ContentType="image/png"/>
  <Override PartName="/ppt/media/image41.png" ContentType="image/png"/>
  <Override PartName="/ppt/media/image43.png" ContentType="image/png"/>
  <Override PartName="/ppt/media/image44.png" ContentType="image/png"/>
  <Override PartName="/ppt/media/image45.png" ContentType="image/png"/>
  <Override PartName="/ppt/media/image46.png" ContentType="image/png"/>
  <Override PartName="/ppt/media/image50.png" ContentType="image/png"/>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presProps.xml" ContentType="application/vnd.openxmlformats-officedocument.presentationml.presPro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8.xml.rels" ContentType="application/vnd.openxmlformats-package.relationships+xml"/>
  <Override PartName="/ppt/slides/_rels/slide10.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14.xml.rels" ContentType="application/vnd.openxmlformats-package.relationships+xml"/>
  <Override PartName="/ppt/slides/_rels/slide17.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2192000" cy="6858000"/>
  <p:notesSz cx="7559675" cy="10691813"/>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presProps" Target="presProps.xml"/>
</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6B98ED-47F3-4D64-B5ED-EF7C149455F2}"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5A09FC02-8946-4750-A1F5-C904D37FBB4B}">
      <dgm:prSet/>
      <dgm:spPr/>
      <dgm:t>
        <a:bodyPr/>
        <a:lstStyle/>
        <a:p>
          <a:r>
            <a:rPr lang="en-US" b="1"/>
            <a:t>Pros</a:t>
          </a:r>
          <a:r>
            <a:rPr lang="en-US"/>
            <a:t>:</a:t>
          </a:r>
        </a:p>
      </dgm:t>
    </dgm:pt>
    <dgm:pt modelId="{7B12DB13-EF8B-47E0-9835-F495D1BE428A}" type="parTrans" cxnId="{3D86D7C2-C2DC-4509-9275-68312BEB5BB4}">
      <dgm:prSet/>
      <dgm:spPr/>
      <dgm:t>
        <a:bodyPr/>
        <a:lstStyle/>
        <a:p>
          <a:endParaRPr lang="en-US"/>
        </a:p>
      </dgm:t>
    </dgm:pt>
    <dgm:pt modelId="{A95D5F64-0C06-4487-8FB3-D637114E0783}" type="sibTrans" cxnId="{3D86D7C2-C2DC-4509-9275-68312BEB5BB4}">
      <dgm:prSet/>
      <dgm:spPr/>
      <dgm:t>
        <a:bodyPr/>
        <a:lstStyle/>
        <a:p>
          <a:endParaRPr lang="en-US"/>
        </a:p>
      </dgm:t>
    </dgm:pt>
    <dgm:pt modelId="{77E17921-1929-4960-A046-A18ED203B541}">
      <dgm:prSet/>
      <dgm:spPr/>
      <dgm:t>
        <a:bodyPr/>
        <a:lstStyle/>
        <a:p>
          <a:r>
            <a:rPr lang="en-US"/>
            <a:t>Efficiently captures semantic relationships between words in a continuous vector space.</a:t>
          </a:r>
        </a:p>
      </dgm:t>
    </dgm:pt>
    <dgm:pt modelId="{16AD3AB0-3FB3-4104-A81E-A840A7C3F2D2}" type="parTrans" cxnId="{844AE0E1-4C1A-4FDA-B6FD-BC7040E09313}">
      <dgm:prSet/>
      <dgm:spPr/>
      <dgm:t>
        <a:bodyPr/>
        <a:lstStyle/>
        <a:p>
          <a:endParaRPr lang="en-US"/>
        </a:p>
      </dgm:t>
    </dgm:pt>
    <dgm:pt modelId="{ADE7F8A0-92D6-4B50-9231-1CED084DD793}" type="sibTrans" cxnId="{844AE0E1-4C1A-4FDA-B6FD-BC7040E09313}">
      <dgm:prSet/>
      <dgm:spPr/>
      <dgm:t>
        <a:bodyPr/>
        <a:lstStyle/>
        <a:p>
          <a:endParaRPr lang="en-US"/>
        </a:p>
      </dgm:t>
    </dgm:pt>
    <dgm:pt modelId="{DE07AC94-3AAF-4BE4-93BD-8F9F8D3B7173}">
      <dgm:prSet/>
      <dgm:spPr/>
      <dgm:t>
        <a:bodyPr/>
        <a:lstStyle/>
        <a:p>
          <a:r>
            <a:rPr lang="en-US"/>
            <a:t>Provides dense and context-aware word representations beneficial for downstream NLP tasks.</a:t>
          </a:r>
        </a:p>
      </dgm:t>
    </dgm:pt>
    <dgm:pt modelId="{8A41DBBB-F52B-4637-8B02-D1B37D67C5D0}" type="parTrans" cxnId="{C40D3F6F-BB85-4A1E-BE2C-272DEAF2F5B3}">
      <dgm:prSet/>
      <dgm:spPr/>
      <dgm:t>
        <a:bodyPr/>
        <a:lstStyle/>
        <a:p>
          <a:endParaRPr lang="en-US"/>
        </a:p>
      </dgm:t>
    </dgm:pt>
    <dgm:pt modelId="{3692DEE9-8981-4B4A-852D-BD7DCD1EF7BD}" type="sibTrans" cxnId="{C40D3F6F-BB85-4A1E-BE2C-272DEAF2F5B3}">
      <dgm:prSet/>
      <dgm:spPr/>
      <dgm:t>
        <a:bodyPr/>
        <a:lstStyle/>
        <a:p>
          <a:endParaRPr lang="en-US"/>
        </a:p>
      </dgm:t>
    </dgm:pt>
    <dgm:pt modelId="{B969FA38-2494-4D9C-A751-209A76AA741B}">
      <dgm:prSet/>
      <dgm:spPr/>
      <dgm:t>
        <a:bodyPr/>
        <a:lstStyle/>
        <a:p>
          <a:r>
            <a:rPr lang="en-US" b="1"/>
            <a:t>Cons</a:t>
          </a:r>
          <a:r>
            <a:rPr lang="en-US"/>
            <a:t>:</a:t>
          </a:r>
        </a:p>
      </dgm:t>
    </dgm:pt>
    <dgm:pt modelId="{0E08CC57-C53D-467E-85F8-3EE90CE363A9}" type="parTrans" cxnId="{2EB08750-1951-486E-8CF5-844CA0E36F9F}">
      <dgm:prSet/>
      <dgm:spPr/>
      <dgm:t>
        <a:bodyPr/>
        <a:lstStyle/>
        <a:p>
          <a:endParaRPr lang="en-US"/>
        </a:p>
      </dgm:t>
    </dgm:pt>
    <dgm:pt modelId="{38B5952A-E66A-4B4F-8501-E54ECFA60472}" type="sibTrans" cxnId="{2EB08750-1951-486E-8CF5-844CA0E36F9F}">
      <dgm:prSet/>
      <dgm:spPr/>
      <dgm:t>
        <a:bodyPr/>
        <a:lstStyle/>
        <a:p>
          <a:endParaRPr lang="en-US"/>
        </a:p>
      </dgm:t>
    </dgm:pt>
    <dgm:pt modelId="{7035FB0F-684E-40CC-BAA8-5988C06C6630}">
      <dgm:prSet/>
      <dgm:spPr/>
      <dgm:t>
        <a:bodyPr/>
        <a:lstStyle/>
        <a:p>
          <a:r>
            <a:rPr lang="en-US"/>
            <a:t>Requires large amounts of training data to learn accurate embeddings.</a:t>
          </a:r>
        </a:p>
      </dgm:t>
    </dgm:pt>
    <dgm:pt modelId="{50483489-5616-4F5E-AF50-FD1F3E39443B}" type="parTrans" cxnId="{71416CA3-C0AC-4CAC-B440-E9DB89D4A379}">
      <dgm:prSet/>
      <dgm:spPr/>
      <dgm:t>
        <a:bodyPr/>
        <a:lstStyle/>
        <a:p>
          <a:endParaRPr lang="en-US"/>
        </a:p>
      </dgm:t>
    </dgm:pt>
    <dgm:pt modelId="{A47B534E-C5B7-4A0C-BE4E-D546B2644B54}" type="sibTrans" cxnId="{71416CA3-C0AC-4CAC-B440-E9DB89D4A379}">
      <dgm:prSet/>
      <dgm:spPr/>
      <dgm:t>
        <a:bodyPr/>
        <a:lstStyle/>
        <a:p>
          <a:endParaRPr lang="en-US"/>
        </a:p>
      </dgm:t>
    </dgm:pt>
    <dgm:pt modelId="{36FB5E7C-F24E-4779-AA48-9FBEB1FAB105}">
      <dgm:prSet/>
      <dgm:spPr/>
      <dgm:t>
        <a:bodyPr/>
        <a:lstStyle/>
        <a:p>
          <a:r>
            <a:rPr lang="en-US"/>
            <a:t>May struggle with out-of-vocabulary words and rare terms not encountered during training.</a:t>
          </a:r>
        </a:p>
      </dgm:t>
    </dgm:pt>
    <dgm:pt modelId="{368CA38A-150A-40D9-98D4-C1FAEEA0116B}" type="parTrans" cxnId="{DA76889F-9977-459C-9214-6815724D1429}">
      <dgm:prSet/>
      <dgm:spPr/>
      <dgm:t>
        <a:bodyPr/>
        <a:lstStyle/>
        <a:p>
          <a:endParaRPr lang="en-US"/>
        </a:p>
      </dgm:t>
    </dgm:pt>
    <dgm:pt modelId="{1E5FE3A3-4E96-4439-9214-EC06513B6535}" type="sibTrans" cxnId="{DA76889F-9977-459C-9214-6815724D1429}">
      <dgm:prSet/>
      <dgm:spPr/>
      <dgm:t>
        <a:bodyPr/>
        <a:lstStyle/>
        <a:p>
          <a:endParaRPr lang="en-US"/>
        </a:p>
      </dgm:t>
    </dgm:pt>
    <dgm:pt modelId="{B8DA73D9-D7C5-45C8-A77F-FAE8DC64C053}" type="pres">
      <dgm:prSet presAssocID="{0B6B98ED-47F3-4D64-B5ED-EF7C149455F2}" presName="vert0" presStyleCnt="0">
        <dgm:presLayoutVars>
          <dgm:dir/>
          <dgm:animOne val="branch"/>
          <dgm:animLvl val="lvl"/>
        </dgm:presLayoutVars>
      </dgm:prSet>
      <dgm:spPr/>
    </dgm:pt>
    <dgm:pt modelId="{BEA3E195-DB74-44CC-92A6-0B6ECE3268DC}" type="pres">
      <dgm:prSet presAssocID="{5A09FC02-8946-4750-A1F5-C904D37FBB4B}" presName="thickLine" presStyleLbl="alignNode1" presStyleIdx="0" presStyleCnt="6"/>
      <dgm:spPr/>
    </dgm:pt>
    <dgm:pt modelId="{41EB58E0-5E59-4A8E-91BC-DC1539C63EA7}" type="pres">
      <dgm:prSet presAssocID="{5A09FC02-8946-4750-A1F5-C904D37FBB4B}" presName="horz1" presStyleCnt="0"/>
      <dgm:spPr/>
    </dgm:pt>
    <dgm:pt modelId="{A7EB02AD-DE05-4127-9F43-6C6F44388C58}" type="pres">
      <dgm:prSet presAssocID="{5A09FC02-8946-4750-A1F5-C904D37FBB4B}" presName="tx1" presStyleLbl="revTx" presStyleIdx="0" presStyleCnt="6"/>
      <dgm:spPr/>
    </dgm:pt>
    <dgm:pt modelId="{73896E87-E118-44E0-A90D-00514C42B81D}" type="pres">
      <dgm:prSet presAssocID="{5A09FC02-8946-4750-A1F5-C904D37FBB4B}" presName="vert1" presStyleCnt="0"/>
      <dgm:spPr/>
    </dgm:pt>
    <dgm:pt modelId="{7C91B549-5749-40E2-8699-FFAD937A9D07}" type="pres">
      <dgm:prSet presAssocID="{77E17921-1929-4960-A046-A18ED203B541}" presName="thickLine" presStyleLbl="alignNode1" presStyleIdx="1" presStyleCnt="6"/>
      <dgm:spPr/>
    </dgm:pt>
    <dgm:pt modelId="{399814A9-279D-4936-B8BA-4A77007517B0}" type="pres">
      <dgm:prSet presAssocID="{77E17921-1929-4960-A046-A18ED203B541}" presName="horz1" presStyleCnt="0"/>
      <dgm:spPr/>
    </dgm:pt>
    <dgm:pt modelId="{B1A622CC-653D-4FB9-B322-657C665ED813}" type="pres">
      <dgm:prSet presAssocID="{77E17921-1929-4960-A046-A18ED203B541}" presName="tx1" presStyleLbl="revTx" presStyleIdx="1" presStyleCnt="6"/>
      <dgm:spPr/>
    </dgm:pt>
    <dgm:pt modelId="{624C59A0-EE0C-446E-A8C9-3D3897601BCF}" type="pres">
      <dgm:prSet presAssocID="{77E17921-1929-4960-A046-A18ED203B541}" presName="vert1" presStyleCnt="0"/>
      <dgm:spPr/>
    </dgm:pt>
    <dgm:pt modelId="{CC3DAB01-2740-48FD-990E-79D21C2422C7}" type="pres">
      <dgm:prSet presAssocID="{DE07AC94-3AAF-4BE4-93BD-8F9F8D3B7173}" presName="thickLine" presStyleLbl="alignNode1" presStyleIdx="2" presStyleCnt="6"/>
      <dgm:spPr/>
    </dgm:pt>
    <dgm:pt modelId="{6C85B6B5-A68C-474E-9A0A-DB4538E69DEF}" type="pres">
      <dgm:prSet presAssocID="{DE07AC94-3AAF-4BE4-93BD-8F9F8D3B7173}" presName="horz1" presStyleCnt="0"/>
      <dgm:spPr/>
    </dgm:pt>
    <dgm:pt modelId="{CFC0061B-050C-4754-A6FB-61B8E6226B8D}" type="pres">
      <dgm:prSet presAssocID="{DE07AC94-3AAF-4BE4-93BD-8F9F8D3B7173}" presName="tx1" presStyleLbl="revTx" presStyleIdx="2" presStyleCnt="6"/>
      <dgm:spPr/>
    </dgm:pt>
    <dgm:pt modelId="{65E2ADD7-F78D-4978-A66E-51AD17C5AF89}" type="pres">
      <dgm:prSet presAssocID="{DE07AC94-3AAF-4BE4-93BD-8F9F8D3B7173}" presName="vert1" presStyleCnt="0"/>
      <dgm:spPr/>
    </dgm:pt>
    <dgm:pt modelId="{FB574FF0-DD97-4E9E-9BFE-D3404E9E2014}" type="pres">
      <dgm:prSet presAssocID="{B969FA38-2494-4D9C-A751-209A76AA741B}" presName="thickLine" presStyleLbl="alignNode1" presStyleIdx="3" presStyleCnt="6"/>
      <dgm:spPr/>
    </dgm:pt>
    <dgm:pt modelId="{9BFB0897-8B88-4E0D-B308-7841563C1CB3}" type="pres">
      <dgm:prSet presAssocID="{B969FA38-2494-4D9C-A751-209A76AA741B}" presName="horz1" presStyleCnt="0"/>
      <dgm:spPr/>
    </dgm:pt>
    <dgm:pt modelId="{9AE480F6-55DB-4F52-AC47-22A9826BFCD9}" type="pres">
      <dgm:prSet presAssocID="{B969FA38-2494-4D9C-A751-209A76AA741B}" presName="tx1" presStyleLbl="revTx" presStyleIdx="3" presStyleCnt="6"/>
      <dgm:spPr/>
    </dgm:pt>
    <dgm:pt modelId="{871822C7-F2B9-4729-AE18-9A590FD57812}" type="pres">
      <dgm:prSet presAssocID="{B969FA38-2494-4D9C-A751-209A76AA741B}" presName="vert1" presStyleCnt="0"/>
      <dgm:spPr/>
    </dgm:pt>
    <dgm:pt modelId="{4EB44B66-86F4-461E-98D8-26297EF82DC4}" type="pres">
      <dgm:prSet presAssocID="{7035FB0F-684E-40CC-BAA8-5988C06C6630}" presName="thickLine" presStyleLbl="alignNode1" presStyleIdx="4" presStyleCnt="6"/>
      <dgm:spPr/>
    </dgm:pt>
    <dgm:pt modelId="{EF6D73AC-E5A4-4878-B474-B3AEABCC9CCA}" type="pres">
      <dgm:prSet presAssocID="{7035FB0F-684E-40CC-BAA8-5988C06C6630}" presName="horz1" presStyleCnt="0"/>
      <dgm:spPr/>
    </dgm:pt>
    <dgm:pt modelId="{6F6B5C55-9A63-45C9-9643-B8019B395EED}" type="pres">
      <dgm:prSet presAssocID="{7035FB0F-684E-40CC-BAA8-5988C06C6630}" presName="tx1" presStyleLbl="revTx" presStyleIdx="4" presStyleCnt="6"/>
      <dgm:spPr/>
    </dgm:pt>
    <dgm:pt modelId="{89B99D0E-1166-48BD-BE19-53FE783DB40B}" type="pres">
      <dgm:prSet presAssocID="{7035FB0F-684E-40CC-BAA8-5988C06C6630}" presName="vert1" presStyleCnt="0"/>
      <dgm:spPr/>
    </dgm:pt>
    <dgm:pt modelId="{667B49BF-65FF-45D1-AD8F-4772B93BA69B}" type="pres">
      <dgm:prSet presAssocID="{36FB5E7C-F24E-4779-AA48-9FBEB1FAB105}" presName="thickLine" presStyleLbl="alignNode1" presStyleIdx="5" presStyleCnt="6"/>
      <dgm:spPr/>
    </dgm:pt>
    <dgm:pt modelId="{A6F67E48-B3B8-4457-B104-B7202B723106}" type="pres">
      <dgm:prSet presAssocID="{36FB5E7C-F24E-4779-AA48-9FBEB1FAB105}" presName="horz1" presStyleCnt="0"/>
      <dgm:spPr/>
    </dgm:pt>
    <dgm:pt modelId="{AA3BB748-7684-4AC8-9D22-82AD7E307C60}" type="pres">
      <dgm:prSet presAssocID="{36FB5E7C-F24E-4779-AA48-9FBEB1FAB105}" presName="tx1" presStyleLbl="revTx" presStyleIdx="5" presStyleCnt="6"/>
      <dgm:spPr/>
    </dgm:pt>
    <dgm:pt modelId="{1122B590-0553-4A81-8F87-3D24D8A7DC03}" type="pres">
      <dgm:prSet presAssocID="{36FB5E7C-F24E-4779-AA48-9FBEB1FAB105}" presName="vert1" presStyleCnt="0"/>
      <dgm:spPr/>
    </dgm:pt>
  </dgm:ptLst>
  <dgm:cxnLst>
    <dgm:cxn modelId="{7A2A113F-22ED-4764-B40F-46DA6146DF71}" type="presOf" srcId="{0B6B98ED-47F3-4D64-B5ED-EF7C149455F2}" destId="{B8DA73D9-D7C5-45C8-A77F-FAE8DC64C053}" srcOrd="0" destOrd="0" presId="urn:microsoft.com/office/officeart/2008/layout/LinedList"/>
    <dgm:cxn modelId="{95FB6E43-81B8-4799-90BC-1B9612DCA765}" type="presOf" srcId="{77E17921-1929-4960-A046-A18ED203B541}" destId="{B1A622CC-653D-4FB9-B322-657C665ED813}" srcOrd="0" destOrd="0" presId="urn:microsoft.com/office/officeart/2008/layout/LinedList"/>
    <dgm:cxn modelId="{C40D3F6F-BB85-4A1E-BE2C-272DEAF2F5B3}" srcId="{0B6B98ED-47F3-4D64-B5ED-EF7C149455F2}" destId="{DE07AC94-3AAF-4BE4-93BD-8F9F8D3B7173}" srcOrd="2" destOrd="0" parTransId="{8A41DBBB-F52B-4637-8B02-D1B37D67C5D0}" sibTransId="{3692DEE9-8981-4B4A-852D-BD7DCD1EF7BD}"/>
    <dgm:cxn modelId="{2EB08750-1951-486E-8CF5-844CA0E36F9F}" srcId="{0B6B98ED-47F3-4D64-B5ED-EF7C149455F2}" destId="{B969FA38-2494-4D9C-A751-209A76AA741B}" srcOrd="3" destOrd="0" parTransId="{0E08CC57-C53D-467E-85F8-3EE90CE363A9}" sibTransId="{38B5952A-E66A-4B4F-8501-E54ECFA60472}"/>
    <dgm:cxn modelId="{DA76889F-9977-459C-9214-6815724D1429}" srcId="{0B6B98ED-47F3-4D64-B5ED-EF7C149455F2}" destId="{36FB5E7C-F24E-4779-AA48-9FBEB1FAB105}" srcOrd="5" destOrd="0" parTransId="{368CA38A-150A-40D9-98D4-C1FAEEA0116B}" sibTransId="{1E5FE3A3-4E96-4439-9214-EC06513B6535}"/>
    <dgm:cxn modelId="{71416CA3-C0AC-4CAC-B440-E9DB89D4A379}" srcId="{0B6B98ED-47F3-4D64-B5ED-EF7C149455F2}" destId="{7035FB0F-684E-40CC-BAA8-5988C06C6630}" srcOrd="4" destOrd="0" parTransId="{50483489-5616-4F5E-AF50-FD1F3E39443B}" sibTransId="{A47B534E-C5B7-4A0C-BE4E-D546B2644B54}"/>
    <dgm:cxn modelId="{3D86D7C2-C2DC-4509-9275-68312BEB5BB4}" srcId="{0B6B98ED-47F3-4D64-B5ED-EF7C149455F2}" destId="{5A09FC02-8946-4750-A1F5-C904D37FBB4B}" srcOrd="0" destOrd="0" parTransId="{7B12DB13-EF8B-47E0-9835-F495D1BE428A}" sibTransId="{A95D5F64-0C06-4487-8FB3-D637114E0783}"/>
    <dgm:cxn modelId="{3ECAA8D0-A1FF-448B-AA8B-414EE7EAC692}" type="presOf" srcId="{36FB5E7C-F24E-4779-AA48-9FBEB1FAB105}" destId="{AA3BB748-7684-4AC8-9D22-82AD7E307C60}" srcOrd="0" destOrd="0" presId="urn:microsoft.com/office/officeart/2008/layout/LinedList"/>
    <dgm:cxn modelId="{B5F9E7D6-F4EF-47B2-8CE7-7556C90253E6}" type="presOf" srcId="{DE07AC94-3AAF-4BE4-93BD-8F9F8D3B7173}" destId="{CFC0061B-050C-4754-A6FB-61B8E6226B8D}" srcOrd="0" destOrd="0" presId="urn:microsoft.com/office/officeart/2008/layout/LinedList"/>
    <dgm:cxn modelId="{DC821DDB-B174-468E-A36E-33ABC848A04A}" type="presOf" srcId="{5A09FC02-8946-4750-A1F5-C904D37FBB4B}" destId="{A7EB02AD-DE05-4127-9F43-6C6F44388C58}" srcOrd="0" destOrd="0" presId="urn:microsoft.com/office/officeart/2008/layout/LinedList"/>
    <dgm:cxn modelId="{844AE0E1-4C1A-4FDA-B6FD-BC7040E09313}" srcId="{0B6B98ED-47F3-4D64-B5ED-EF7C149455F2}" destId="{77E17921-1929-4960-A046-A18ED203B541}" srcOrd="1" destOrd="0" parTransId="{16AD3AB0-3FB3-4104-A81E-A840A7C3F2D2}" sibTransId="{ADE7F8A0-92D6-4B50-9231-1CED084DD793}"/>
    <dgm:cxn modelId="{1DE305E5-1652-4A2B-975E-33321206A677}" type="presOf" srcId="{B969FA38-2494-4D9C-A751-209A76AA741B}" destId="{9AE480F6-55DB-4F52-AC47-22A9826BFCD9}" srcOrd="0" destOrd="0" presId="urn:microsoft.com/office/officeart/2008/layout/LinedList"/>
    <dgm:cxn modelId="{3B004CF1-25FF-42A7-A185-1AD0992DBFEE}" type="presOf" srcId="{7035FB0F-684E-40CC-BAA8-5988C06C6630}" destId="{6F6B5C55-9A63-45C9-9643-B8019B395EED}" srcOrd="0" destOrd="0" presId="urn:microsoft.com/office/officeart/2008/layout/LinedList"/>
    <dgm:cxn modelId="{8C791FF4-1497-4A23-8EAF-CC36248BA08A}" type="presParOf" srcId="{B8DA73D9-D7C5-45C8-A77F-FAE8DC64C053}" destId="{BEA3E195-DB74-44CC-92A6-0B6ECE3268DC}" srcOrd="0" destOrd="0" presId="urn:microsoft.com/office/officeart/2008/layout/LinedList"/>
    <dgm:cxn modelId="{FCACAE75-379E-4B61-875E-8DCA5A075C7E}" type="presParOf" srcId="{B8DA73D9-D7C5-45C8-A77F-FAE8DC64C053}" destId="{41EB58E0-5E59-4A8E-91BC-DC1539C63EA7}" srcOrd="1" destOrd="0" presId="urn:microsoft.com/office/officeart/2008/layout/LinedList"/>
    <dgm:cxn modelId="{54D22FBC-AED1-4AA1-B84D-94487C49438B}" type="presParOf" srcId="{41EB58E0-5E59-4A8E-91BC-DC1539C63EA7}" destId="{A7EB02AD-DE05-4127-9F43-6C6F44388C58}" srcOrd="0" destOrd="0" presId="urn:microsoft.com/office/officeart/2008/layout/LinedList"/>
    <dgm:cxn modelId="{684BBCF2-11E7-4099-B3F3-9DD9179F4021}" type="presParOf" srcId="{41EB58E0-5E59-4A8E-91BC-DC1539C63EA7}" destId="{73896E87-E118-44E0-A90D-00514C42B81D}" srcOrd="1" destOrd="0" presId="urn:microsoft.com/office/officeart/2008/layout/LinedList"/>
    <dgm:cxn modelId="{2C681ACC-EE75-4FD5-9B65-B19DF3EC21BB}" type="presParOf" srcId="{B8DA73D9-D7C5-45C8-A77F-FAE8DC64C053}" destId="{7C91B549-5749-40E2-8699-FFAD937A9D07}" srcOrd="2" destOrd="0" presId="urn:microsoft.com/office/officeart/2008/layout/LinedList"/>
    <dgm:cxn modelId="{D297DBCB-DCEA-4DCA-9933-39D636DE84AB}" type="presParOf" srcId="{B8DA73D9-D7C5-45C8-A77F-FAE8DC64C053}" destId="{399814A9-279D-4936-B8BA-4A77007517B0}" srcOrd="3" destOrd="0" presId="urn:microsoft.com/office/officeart/2008/layout/LinedList"/>
    <dgm:cxn modelId="{F0CFDF19-F4BF-45E6-BE7E-1867C686E551}" type="presParOf" srcId="{399814A9-279D-4936-B8BA-4A77007517B0}" destId="{B1A622CC-653D-4FB9-B322-657C665ED813}" srcOrd="0" destOrd="0" presId="urn:microsoft.com/office/officeart/2008/layout/LinedList"/>
    <dgm:cxn modelId="{60E1A5CE-2482-483D-8978-A5B0961C0AC4}" type="presParOf" srcId="{399814A9-279D-4936-B8BA-4A77007517B0}" destId="{624C59A0-EE0C-446E-A8C9-3D3897601BCF}" srcOrd="1" destOrd="0" presId="urn:microsoft.com/office/officeart/2008/layout/LinedList"/>
    <dgm:cxn modelId="{72A2727F-436E-4530-A2BC-2E8AC8434539}" type="presParOf" srcId="{B8DA73D9-D7C5-45C8-A77F-FAE8DC64C053}" destId="{CC3DAB01-2740-48FD-990E-79D21C2422C7}" srcOrd="4" destOrd="0" presId="urn:microsoft.com/office/officeart/2008/layout/LinedList"/>
    <dgm:cxn modelId="{83FA0D8F-463B-40CB-8619-742EF165B0CD}" type="presParOf" srcId="{B8DA73D9-D7C5-45C8-A77F-FAE8DC64C053}" destId="{6C85B6B5-A68C-474E-9A0A-DB4538E69DEF}" srcOrd="5" destOrd="0" presId="urn:microsoft.com/office/officeart/2008/layout/LinedList"/>
    <dgm:cxn modelId="{A494090D-49D2-48EA-8FBB-A65B63568AF2}" type="presParOf" srcId="{6C85B6B5-A68C-474E-9A0A-DB4538E69DEF}" destId="{CFC0061B-050C-4754-A6FB-61B8E6226B8D}" srcOrd="0" destOrd="0" presId="urn:microsoft.com/office/officeart/2008/layout/LinedList"/>
    <dgm:cxn modelId="{150DE001-C089-42D1-B1A7-1EAD18B1A3C1}" type="presParOf" srcId="{6C85B6B5-A68C-474E-9A0A-DB4538E69DEF}" destId="{65E2ADD7-F78D-4978-A66E-51AD17C5AF89}" srcOrd="1" destOrd="0" presId="urn:microsoft.com/office/officeart/2008/layout/LinedList"/>
    <dgm:cxn modelId="{44965E4A-EE75-4EBA-A453-47FDEB61018C}" type="presParOf" srcId="{B8DA73D9-D7C5-45C8-A77F-FAE8DC64C053}" destId="{FB574FF0-DD97-4E9E-9BFE-D3404E9E2014}" srcOrd="6" destOrd="0" presId="urn:microsoft.com/office/officeart/2008/layout/LinedList"/>
    <dgm:cxn modelId="{12A317F3-670C-4CC1-8290-17BE3FB855EC}" type="presParOf" srcId="{B8DA73D9-D7C5-45C8-A77F-FAE8DC64C053}" destId="{9BFB0897-8B88-4E0D-B308-7841563C1CB3}" srcOrd="7" destOrd="0" presId="urn:microsoft.com/office/officeart/2008/layout/LinedList"/>
    <dgm:cxn modelId="{B85557D0-0023-44C3-8C33-38A1030AB6F3}" type="presParOf" srcId="{9BFB0897-8B88-4E0D-B308-7841563C1CB3}" destId="{9AE480F6-55DB-4F52-AC47-22A9826BFCD9}" srcOrd="0" destOrd="0" presId="urn:microsoft.com/office/officeart/2008/layout/LinedList"/>
    <dgm:cxn modelId="{FCB82B0F-A8BC-4AA8-862B-FEA935A74C61}" type="presParOf" srcId="{9BFB0897-8B88-4E0D-B308-7841563C1CB3}" destId="{871822C7-F2B9-4729-AE18-9A590FD57812}" srcOrd="1" destOrd="0" presId="urn:microsoft.com/office/officeart/2008/layout/LinedList"/>
    <dgm:cxn modelId="{671ECCAB-4A54-48F2-BC4B-E4ED398FD4C0}" type="presParOf" srcId="{B8DA73D9-D7C5-45C8-A77F-FAE8DC64C053}" destId="{4EB44B66-86F4-461E-98D8-26297EF82DC4}" srcOrd="8" destOrd="0" presId="urn:microsoft.com/office/officeart/2008/layout/LinedList"/>
    <dgm:cxn modelId="{38CC8161-5081-47C3-B4CF-C5461D7768C0}" type="presParOf" srcId="{B8DA73D9-D7C5-45C8-A77F-FAE8DC64C053}" destId="{EF6D73AC-E5A4-4878-B474-B3AEABCC9CCA}" srcOrd="9" destOrd="0" presId="urn:microsoft.com/office/officeart/2008/layout/LinedList"/>
    <dgm:cxn modelId="{DDBB98CD-FC74-4C62-AC04-E7DB7CEE1A2A}" type="presParOf" srcId="{EF6D73AC-E5A4-4878-B474-B3AEABCC9CCA}" destId="{6F6B5C55-9A63-45C9-9643-B8019B395EED}" srcOrd="0" destOrd="0" presId="urn:microsoft.com/office/officeart/2008/layout/LinedList"/>
    <dgm:cxn modelId="{06C8C9FD-C0DA-4042-8FC4-17AD00A8326A}" type="presParOf" srcId="{EF6D73AC-E5A4-4878-B474-B3AEABCC9CCA}" destId="{89B99D0E-1166-48BD-BE19-53FE783DB40B}" srcOrd="1" destOrd="0" presId="urn:microsoft.com/office/officeart/2008/layout/LinedList"/>
    <dgm:cxn modelId="{6D64D16E-94E6-4EDB-BD4D-237460A9AC7A}" type="presParOf" srcId="{B8DA73D9-D7C5-45C8-A77F-FAE8DC64C053}" destId="{667B49BF-65FF-45D1-AD8F-4772B93BA69B}" srcOrd="10" destOrd="0" presId="urn:microsoft.com/office/officeart/2008/layout/LinedList"/>
    <dgm:cxn modelId="{CE02BEFA-1ED7-47BF-B6A3-D9EFC1E59613}" type="presParOf" srcId="{B8DA73D9-D7C5-45C8-A77F-FAE8DC64C053}" destId="{A6F67E48-B3B8-4457-B104-B7202B723106}" srcOrd="11" destOrd="0" presId="urn:microsoft.com/office/officeart/2008/layout/LinedList"/>
    <dgm:cxn modelId="{14D53A2D-CEF2-4ECB-8D71-26591DF45D29}" type="presParOf" srcId="{A6F67E48-B3B8-4457-B104-B7202B723106}" destId="{AA3BB748-7684-4AC8-9D22-82AD7E307C60}" srcOrd="0" destOrd="0" presId="urn:microsoft.com/office/officeart/2008/layout/LinedList"/>
    <dgm:cxn modelId="{F037FCD8-63A9-47E8-979D-381FA6B4A88E}" type="presParOf" srcId="{A6F67E48-B3B8-4457-B104-B7202B723106}" destId="{1122B590-0553-4A81-8F87-3D24D8A7DC0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A3E195-DB74-44CC-92A6-0B6ECE3268DC}">
      <dsp:nvSpPr>
        <dsp:cNvPr id="0" name=""/>
        <dsp:cNvSpPr/>
      </dsp:nvSpPr>
      <dsp:spPr>
        <a:xfrm>
          <a:off x="0" y="2232"/>
          <a:ext cx="6496050" cy="0"/>
        </a:xfrm>
        <a:prstGeom prst="line">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w="9525" cap="rnd" cmpd="sng" algn="ctr">
          <a:solidFill>
            <a:schemeClr val="accent2">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7EB02AD-DE05-4127-9F43-6C6F44388C58}">
      <dsp:nvSpPr>
        <dsp:cNvPr id="0" name=""/>
        <dsp:cNvSpPr/>
      </dsp:nvSpPr>
      <dsp:spPr>
        <a:xfrm>
          <a:off x="0" y="2232"/>
          <a:ext cx="649605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Pros</a:t>
          </a:r>
          <a:r>
            <a:rPr lang="en-US" sz="1900" kern="1200"/>
            <a:t>:</a:t>
          </a:r>
        </a:p>
      </dsp:txBody>
      <dsp:txXfrm>
        <a:off x="0" y="2232"/>
        <a:ext cx="6496050" cy="761255"/>
      </dsp:txXfrm>
    </dsp:sp>
    <dsp:sp modelId="{7C91B549-5749-40E2-8699-FFAD937A9D07}">
      <dsp:nvSpPr>
        <dsp:cNvPr id="0" name=""/>
        <dsp:cNvSpPr/>
      </dsp:nvSpPr>
      <dsp:spPr>
        <a:xfrm>
          <a:off x="0" y="763488"/>
          <a:ext cx="6496050" cy="0"/>
        </a:xfrm>
        <a:prstGeom prst="line">
          <a:avLst/>
        </a:prstGeom>
        <a:gradFill rotWithShape="0">
          <a:gsLst>
            <a:gs pos="0">
              <a:schemeClr val="accent2">
                <a:hueOff val="270963"/>
                <a:satOff val="-1326"/>
                <a:lumOff val="745"/>
                <a:alphaOff val="0"/>
                <a:tint val="98000"/>
                <a:lumMod val="114000"/>
              </a:schemeClr>
            </a:gs>
            <a:gs pos="100000">
              <a:schemeClr val="accent2">
                <a:hueOff val="270963"/>
                <a:satOff val="-1326"/>
                <a:lumOff val="745"/>
                <a:alphaOff val="0"/>
                <a:shade val="90000"/>
                <a:lumMod val="84000"/>
              </a:schemeClr>
            </a:gs>
          </a:gsLst>
          <a:lin ang="5400000" scaled="0"/>
        </a:gradFill>
        <a:ln w="9525" cap="rnd" cmpd="sng" algn="ctr">
          <a:solidFill>
            <a:schemeClr val="accent2">
              <a:hueOff val="270963"/>
              <a:satOff val="-1326"/>
              <a:lumOff val="74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B1A622CC-653D-4FB9-B322-657C665ED813}">
      <dsp:nvSpPr>
        <dsp:cNvPr id="0" name=""/>
        <dsp:cNvSpPr/>
      </dsp:nvSpPr>
      <dsp:spPr>
        <a:xfrm>
          <a:off x="0" y="763488"/>
          <a:ext cx="649605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Efficiently captures semantic relationships between words in a continuous vector space.</a:t>
          </a:r>
        </a:p>
      </dsp:txBody>
      <dsp:txXfrm>
        <a:off x="0" y="763488"/>
        <a:ext cx="6496050" cy="761255"/>
      </dsp:txXfrm>
    </dsp:sp>
    <dsp:sp modelId="{CC3DAB01-2740-48FD-990E-79D21C2422C7}">
      <dsp:nvSpPr>
        <dsp:cNvPr id="0" name=""/>
        <dsp:cNvSpPr/>
      </dsp:nvSpPr>
      <dsp:spPr>
        <a:xfrm>
          <a:off x="0" y="1524744"/>
          <a:ext cx="6496050" cy="0"/>
        </a:xfrm>
        <a:prstGeom prst="line">
          <a:avLst/>
        </a:prstGeom>
        <a:gradFill rotWithShape="0">
          <a:gsLst>
            <a:gs pos="0">
              <a:schemeClr val="accent2">
                <a:hueOff val="541926"/>
                <a:satOff val="-2653"/>
                <a:lumOff val="1490"/>
                <a:alphaOff val="0"/>
                <a:tint val="98000"/>
                <a:lumMod val="114000"/>
              </a:schemeClr>
            </a:gs>
            <a:gs pos="100000">
              <a:schemeClr val="accent2">
                <a:hueOff val="541926"/>
                <a:satOff val="-2653"/>
                <a:lumOff val="1490"/>
                <a:alphaOff val="0"/>
                <a:shade val="90000"/>
                <a:lumMod val="84000"/>
              </a:schemeClr>
            </a:gs>
          </a:gsLst>
          <a:lin ang="5400000" scaled="0"/>
        </a:gradFill>
        <a:ln w="9525" cap="rnd" cmpd="sng" algn="ctr">
          <a:solidFill>
            <a:schemeClr val="accent2">
              <a:hueOff val="541926"/>
              <a:satOff val="-2653"/>
              <a:lumOff val="149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CFC0061B-050C-4754-A6FB-61B8E6226B8D}">
      <dsp:nvSpPr>
        <dsp:cNvPr id="0" name=""/>
        <dsp:cNvSpPr/>
      </dsp:nvSpPr>
      <dsp:spPr>
        <a:xfrm>
          <a:off x="0" y="1524744"/>
          <a:ext cx="649605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Provides dense and context-aware word representations beneficial for downstream NLP tasks.</a:t>
          </a:r>
        </a:p>
      </dsp:txBody>
      <dsp:txXfrm>
        <a:off x="0" y="1524744"/>
        <a:ext cx="6496050" cy="761255"/>
      </dsp:txXfrm>
    </dsp:sp>
    <dsp:sp modelId="{FB574FF0-DD97-4E9E-9BFE-D3404E9E2014}">
      <dsp:nvSpPr>
        <dsp:cNvPr id="0" name=""/>
        <dsp:cNvSpPr/>
      </dsp:nvSpPr>
      <dsp:spPr>
        <a:xfrm>
          <a:off x="0" y="2286000"/>
          <a:ext cx="6496050" cy="0"/>
        </a:xfrm>
        <a:prstGeom prst="line">
          <a:avLst/>
        </a:prstGeom>
        <a:gradFill rotWithShape="0">
          <a:gsLst>
            <a:gs pos="0">
              <a:schemeClr val="accent2">
                <a:hueOff val="812888"/>
                <a:satOff val="-3979"/>
                <a:lumOff val="2235"/>
                <a:alphaOff val="0"/>
                <a:tint val="98000"/>
                <a:lumMod val="114000"/>
              </a:schemeClr>
            </a:gs>
            <a:gs pos="100000">
              <a:schemeClr val="accent2">
                <a:hueOff val="812888"/>
                <a:satOff val="-3979"/>
                <a:lumOff val="2235"/>
                <a:alphaOff val="0"/>
                <a:shade val="90000"/>
                <a:lumMod val="84000"/>
              </a:schemeClr>
            </a:gs>
          </a:gsLst>
          <a:lin ang="5400000" scaled="0"/>
        </a:gradFill>
        <a:ln w="9525" cap="rnd" cmpd="sng" algn="ctr">
          <a:solidFill>
            <a:schemeClr val="accent2">
              <a:hueOff val="812888"/>
              <a:satOff val="-3979"/>
              <a:lumOff val="223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9AE480F6-55DB-4F52-AC47-22A9826BFCD9}">
      <dsp:nvSpPr>
        <dsp:cNvPr id="0" name=""/>
        <dsp:cNvSpPr/>
      </dsp:nvSpPr>
      <dsp:spPr>
        <a:xfrm>
          <a:off x="0" y="2286000"/>
          <a:ext cx="649605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Cons</a:t>
          </a:r>
          <a:r>
            <a:rPr lang="en-US" sz="1900" kern="1200"/>
            <a:t>:</a:t>
          </a:r>
        </a:p>
      </dsp:txBody>
      <dsp:txXfrm>
        <a:off x="0" y="2286000"/>
        <a:ext cx="6496050" cy="761255"/>
      </dsp:txXfrm>
    </dsp:sp>
    <dsp:sp modelId="{4EB44B66-86F4-461E-98D8-26297EF82DC4}">
      <dsp:nvSpPr>
        <dsp:cNvPr id="0" name=""/>
        <dsp:cNvSpPr/>
      </dsp:nvSpPr>
      <dsp:spPr>
        <a:xfrm>
          <a:off x="0" y="3047255"/>
          <a:ext cx="6496050" cy="0"/>
        </a:xfrm>
        <a:prstGeom prst="line">
          <a:avLst/>
        </a:prstGeom>
        <a:gradFill rotWithShape="0">
          <a:gsLst>
            <a:gs pos="0">
              <a:schemeClr val="accent2">
                <a:hueOff val="1083851"/>
                <a:satOff val="-5306"/>
                <a:lumOff val="2980"/>
                <a:alphaOff val="0"/>
                <a:tint val="98000"/>
                <a:lumMod val="114000"/>
              </a:schemeClr>
            </a:gs>
            <a:gs pos="100000">
              <a:schemeClr val="accent2">
                <a:hueOff val="1083851"/>
                <a:satOff val="-5306"/>
                <a:lumOff val="2980"/>
                <a:alphaOff val="0"/>
                <a:shade val="90000"/>
                <a:lumMod val="84000"/>
              </a:schemeClr>
            </a:gs>
          </a:gsLst>
          <a:lin ang="5400000" scaled="0"/>
        </a:gradFill>
        <a:ln w="9525" cap="rnd" cmpd="sng" algn="ctr">
          <a:solidFill>
            <a:schemeClr val="accent2">
              <a:hueOff val="1083851"/>
              <a:satOff val="-5306"/>
              <a:lumOff val="298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6F6B5C55-9A63-45C9-9643-B8019B395EED}">
      <dsp:nvSpPr>
        <dsp:cNvPr id="0" name=""/>
        <dsp:cNvSpPr/>
      </dsp:nvSpPr>
      <dsp:spPr>
        <a:xfrm>
          <a:off x="0" y="3047255"/>
          <a:ext cx="649605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Requires large amounts of training data to learn accurate embeddings.</a:t>
          </a:r>
        </a:p>
      </dsp:txBody>
      <dsp:txXfrm>
        <a:off x="0" y="3047255"/>
        <a:ext cx="6496050" cy="761255"/>
      </dsp:txXfrm>
    </dsp:sp>
    <dsp:sp modelId="{667B49BF-65FF-45D1-AD8F-4772B93BA69B}">
      <dsp:nvSpPr>
        <dsp:cNvPr id="0" name=""/>
        <dsp:cNvSpPr/>
      </dsp:nvSpPr>
      <dsp:spPr>
        <a:xfrm>
          <a:off x="0" y="3808511"/>
          <a:ext cx="6496050" cy="0"/>
        </a:xfrm>
        <a:prstGeom prst="line">
          <a:avLst/>
        </a:prstGeom>
        <a:gradFill rotWithShape="0">
          <a:gsLst>
            <a:gs pos="0">
              <a:schemeClr val="accent2">
                <a:hueOff val="1354814"/>
                <a:satOff val="-6632"/>
                <a:lumOff val="3725"/>
                <a:alphaOff val="0"/>
                <a:tint val="98000"/>
                <a:lumMod val="114000"/>
              </a:schemeClr>
            </a:gs>
            <a:gs pos="100000">
              <a:schemeClr val="accent2">
                <a:hueOff val="1354814"/>
                <a:satOff val="-6632"/>
                <a:lumOff val="3725"/>
                <a:alphaOff val="0"/>
                <a:shade val="90000"/>
                <a:lumMod val="84000"/>
              </a:schemeClr>
            </a:gs>
          </a:gsLst>
          <a:lin ang="5400000" scaled="0"/>
        </a:gradFill>
        <a:ln w="9525" cap="rnd" cmpd="sng" algn="ctr">
          <a:solidFill>
            <a:schemeClr val="accent2">
              <a:hueOff val="1354814"/>
              <a:satOff val="-6632"/>
              <a:lumOff val="3725"/>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sp>
    <dsp:sp modelId="{AA3BB748-7684-4AC8-9D22-82AD7E307C60}">
      <dsp:nvSpPr>
        <dsp:cNvPr id="0" name=""/>
        <dsp:cNvSpPr/>
      </dsp:nvSpPr>
      <dsp:spPr>
        <a:xfrm>
          <a:off x="0" y="3808511"/>
          <a:ext cx="6496050" cy="761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May struggle with out-of-vocabulary words and rare terms not encountered during training.</a:t>
          </a:r>
        </a:p>
      </dsp:txBody>
      <dsp:txXfrm>
        <a:off x="0" y="3808511"/>
        <a:ext cx="6496050" cy="76125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656DE26-87F7-4710-9431-4E8CBBB2640F}" type="slidenum">
              <a:t>&lt;#&gt;</a:t>
            </a:fld>
          </a:p>
        </p:txBody>
      </p:sp>
      <p:sp>
        <p:nvSpPr>
          <p:cNvPr id="4" name="PlaceHolder 3"/>
          <p:cNvSpPr>
            <a:spLocks noGrp="1"/>
          </p:cNvSpPr>
          <p:nvPr>
            <p:ph type="dt" idx="3"/>
          </p:nvPr>
        </p:nvSpPr>
        <p:spPr/>
        <p:txBody>
          <a:bodyPr/>
          <a:p>
            <a:r>
              <a:rPr lang="en-IN"/>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3"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4"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2479D660-BA72-4837-BB1C-90774133EC0D}"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6"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8"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9"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04EB3807-ECC2-4D3C-97DE-18C53CDD597E}" type="slidenum">
              <a:t>&lt;#&gt;</a:t>
            </a:fld>
          </a:p>
        </p:txBody>
      </p:sp>
      <p:sp>
        <p:nvSpPr>
          <p:cNvPr id="9" name="PlaceHolder 8"/>
          <p:cNvSpPr>
            <a:spLocks noGrp="1"/>
          </p:cNvSpPr>
          <p:nvPr>
            <p:ph type="dt" idx="3"/>
          </p:nvPr>
        </p:nvSpPr>
        <p:spPr/>
        <p:txBody>
          <a:bodyPr/>
          <a:p>
            <a:r>
              <a:rPr lang="en-IN"/>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41"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2"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3"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4"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5"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46"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AD63D190-9072-4388-A9E9-30E18A00E42F}" type="slidenum">
              <a:t>&lt;#&gt;</a:t>
            </a:fld>
          </a:p>
        </p:txBody>
      </p:sp>
      <p:sp>
        <p:nvSpPr>
          <p:cNvPr id="11" name="PlaceHolder 10"/>
          <p:cNvSpPr>
            <a:spLocks noGrp="1"/>
          </p:cNvSpPr>
          <p:nvPr>
            <p:ph type="dt" idx="3"/>
          </p:nvPr>
        </p:nvSpPr>
        <p:spPr/>
        <p:txBody>
          <a:bodyPr/>
          <a:p>
            <a:r>
              <a:rPr lang="en-IN"/>
              <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25A60E0-D514-466D-A933-6E8671BA53D4}" type="slidenum">
              <a:t>&lt;#&gt;</a:t>
            </a:fld>
          </a:p>
        </p:txBody>
      </p:sp>
      <p:sp>
        <p:nvSpPr>
          <p:cNvPr id="4" name="PlaceHolder 3"/>
          <p:cNvSpPr>
            <a:spLocks noGrp="1"/>
          </p:cNvSpPr>
          <p:nvPr>
            <p:ph type="dt" idx="6"/>
          </p:nvPr>
        </p:nvSpPr>
        <p:spPr/>
        <p:txBody>
          <a:bodyPr/>
          <a:p>
            <a:r>
              <a:rPr lang="en-IN"/>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1"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EB908098-9A5D-4E62-8E9C-76BF5146F391}"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3"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300B3C9A-EEA8-4619-8C5D-A027F5864452}" type="slidenum">
              <a:t>&lt;#&gt;</a:t>
            </a:fld>
          </a:p>
        </p:txBody>
      </p:sp>
      <p:sp>
        <p:nvSpPr>
          <p:cNvPr id="6" name="PlaceHolder 5"/>
          <p:cNvSpPr>
            <a:spLocks noGrp="1"/>
          </p:cNvSpPr>
          <p:nvPr>
            <p:ph type="dt" idx="6"/>
          </p:nvPr>
        </p:nvSpPr>
        <p:spPr/>
        <p:txBody>
          <a:bodyPr/>
          <a:p>
            <a:r>
              <a:rPr lang="en-IN"/>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6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66"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3B2F2463-04BE-4703-A0E7-5F4ACF78D372}"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F140FA8B-F4B6-4BF8-B46E-85FC88870E6B}"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7722500-0BB5-4C22-8D24-CE244248B1DD}" type="slidenum">
              <a:t>&lt;#&gt;</a:t>
            </a:fld>
          </a:p>
        </p:txBody>
      </p:sp>
      <p:sp>
        <p:nvSpPr>
          <p:cNvPr id="5" name="PlaceHolder 4"/>
          <p:cNvSpPr>
            <a:spLocks noGrp="1"/>
          </p:cNvSpPr>
          <p:nvPr>
            <p:ph type="dt" idx="6"/>
          </p:nvPr>
        </p:nvSpPr>
        <p:spPr/>
        <p:txBody>
          <a:bodyPr/>
          <a:p>
            <a:r>
              <a:rPr lang="en-IN"/>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1"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2"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376A3D6F-6F08-4AFA-BEF3-07271B841716}"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3D60EF66-DEEB-479C-92BC-D03240D73404}"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4"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75"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6"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D97943CE-7640-4FD6-851D-E14D147CF152}"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7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0"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65C9BED8-F649-4BFB-8136-C27E96A47584}" type="slidenum">
              <a:t>&lt;#&gt;</a:t>
            </a:fld>
          </a:p>
        </p:txBody>
      </p:sp>
      <p:sp>
        <p:nvSpPr>
          <p:cNvPr id="8" name="PlaceHolder 7"/>
          <p:cNvSpPr>
            <a:spLocks noGrp="1"/>
          </p:cNvSpPr>
          <p:nvPr>
            <p:ph type="dt" idx="6"/>
          </p:nvPr>
        </p:nvSpPr>
        <p:spPr/>
        <p:txBody>
          <a:bodyPr/>
          <a:p>
            <a:r>
              <a:rPr lang="en-IN"/>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2"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3"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43E00BA3-5B48-4BB3-B075-DB68A74F813B}" type="slidenum">
              <a:t>&lt;#&gt;</a:t>
            </a:fld>
          </a:p>
        </p:txBody>
      </p:sp>
      <p:sp>
        <p:nvSpPr>
          <p:cNvPr id="7" name="PlaceHolder 6"/>
          <p:cNvSpPr>
            <a:spLocks noGrp="1"/>
          </p:cNvSpPr>
          <p:nvPr>
            <p:ph type="dt" idx="6"/>
          </p:nvPr>
        </p:nvSpPr>
        <p:spPr/>
        <p:txBody>
          <a:bodyPr/>
          <a:p>
            <a:r>
              <a:rPr lang="en-IN"/>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8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7"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88"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4B861409-7F7D-4294-A0BB-EB1F0648F82E}" type="slidenum">
              <a:t>&lt;#&gt;</a:t>
            </a:fld>
          </a:p>
        </p:txBody>
      </p:sp>
      <p:sp>
        <p:nvSpPr>
          <p:cNvPr id="9" name="PlaceHolder 8"/>
          <p:cNvSpPr>
            <a:spLocks noGrp="1"/>
          </p:cNvSpPr>
          <p:nvPr>
            <p:ph type="dt" idx="6"/>
          </p:nvPr>
        </p:nvSpPr>
        <p:spPr/>
        <p:txBody>
          <a:bodyPr/>
          <a:p>
            <a:r>
              <a:rPr lang="en-IN"/>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90"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1"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2"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3"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4"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5"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88275E14-FFEB-43A9-A43F-8AB9A6BF9899}" type="slidenum">
              <a:t>&lt;#&gt;</a:t>
            </a:fld>
          </a:p>
        </p:txBody>
      </p:sp>
      <p:sp>
        <p:nvSpPr>
          <p:cNvPr id="11" name="PlaceHolder 10"/>
          <p:cNvSpPr>
            <a:spLocks noGrp="1"/>
          </p:cNvSpPr>
          <p:nvPr>
            <p:ph type="dt" idx="6"/>
          </p:nvPr>
        </p:nvSpPr>
        <p:spPr/>
        <p:txBody>
          <a:bodyPr/>
          <a:p>
            <a:r>
              <a:rPr lang="en-IN"/>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7"/>
          </p:nvPr>
        </p:nvSpPr>
        <p:spPr/>
        <p:txBody>
          <a:bodyPr/>
          <a:p>
            <a:r>
              <a:t>Footer</a:t>
            </a:r>
          </a:p>
        </p:txBody>
      </p:sp>
      <p:sp>
        <p:nvSpPr>
          <p:cNvPr id="3" name="PlaceHolder 2"/>
          <p:cNvSpPr>
            <a:spLocks noGrp="1"/>
          </p:cNvSpPr>
          <p:nvPr>
            <p:ph type="sldNum" idx="8"/>
          </p:nvPr>
        </p:nvSpPr>
        <p:spPr/>
        <p:txBody>
          <a:bodyPr/>
          <a:p>
            <a:fld id="{F34079FE-63BE-4099-A5EE-F4DA3D33E288}" type="slidenum">
              <a:t>&lt;#&gt;</a:t>
            </a:fld>
          </a:p>
        </p:txBody>
      </p:sp>
      <p:sp>
        <p:nvSpPr>
          <p:cNvPr id="4" name="PlaceHolder 3"/>
          <p:cNvSpPr>
            <a:spLocks noGrp="1"/>
          </p:cNvSpPr>
          <p:nvPr>
            <p:ph type="dt" idx="9"/>
          </p:nvPr>
        </p:nvSpPr>
        <p:spPr/>
        <p:txBody>
          <a:bodyPr/>
          <a:p>
            <a:r>
              <a:rPr lang="en-IN"/>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08"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E058A181-15F5-4312-AE98-8844C1D98E1E}"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0"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7"/>
          </p:nvPr>
        </p:nvSpPr>
        <p:spPr/>
        <p:txBody>
          <a:bodyPr/>
          <a:p>
            <a:r>
              <a:t>Footer</a:t>
            </a:r>
          </a:p>
        </p:txBody>
      </p:sp>
      <p:sp>
        <p:nvSpPr>
          <p:cNvPr id="5" name="PlaceHolder 4"/>
          <p:cNvSpPr>
            <a:spLocks noGrp="1"/>
          </p:cNvSpPr>
          <p:nvPr>
            <p:ph type="sldNum" idx="8"/>
          </p:nvPr>
        </p:nvSpPr>
        <p:spPr/>
        <p:txBody>
          <a:bodyPr/>
          <a:p>
            <a:fld id="{68C80F1B-921D-44F1-BC96-9D95967D5522}" type="slidenum">
              <a:t>&lt;#&gt;</a:t>
            </a:fld>
          </a:p>
        </p:txBody>
      </p:sp>
      <p:sp>
        <p:nvSpPr>
          <p:cNvPr id="6" name="PlaceHolder 5"/>
          <p:cNvSpPr>
            <a:spLocks noGrp="1"/>
          </p:cNvSpPr>
          <p:nvPr>
            <p:ph type="dt" idx="9"/>
          </p:nvPr>
        </p:nvSpPr>
        <p:spPr/>
        <p:txBody>
          <a:bodyPr/>
          <a:p>
            <a:r>
              <a:rPr lang="en-IN"/>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2"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846C4EA0-A033-47C3-B212-8D7BBAF6CF08}"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65C14878-E854-4107-8A84-4E78EFAD8643}"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4"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4828422-E22B-419A-937C-9DCD06508FD9}" type="slidenum">
              <a:t>&lt;#&gt;</a:t>
            </a:fld>
          </a:p>
        </p:txBody>
      </p:sp>
      <p:sp>
        <p:nvSpPr>
          <p:cNvPr id="6" name="PlaceHolder 5"/>
          <p:cNvSpPr>
            <a:spLocks noGrp="1"/>
          </p:cNvSpPr>
          <p:nvPr>
            <p:ph type="dt" idx="3"/>
          </p:nvPr>
        </p:nvSpPr>
        <p:spPr/>
        <p:txBody>
          <a:bodyPr/>
          <a:p>
            <a:r>
              <a:rPr lang="en-IN"/>
              <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5"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7"/>
          </p:nvPr>
        </p:nvSpPr>
        <p:spPr/>
        <p:txBody>
          <a:bodyPr/>
          <a:p>
            <a:r>
              <a:t>Footer</a:t>
            </a:r>
          </a:p>
        </p:txBody>
      </p:sp>
      <p:sp>
        <p:nvSpPr>
          <p:cNvPr id="4" name="PlaceHolder 3"/>
          <p:cNvSpPr>
            <a:spLocks noGrp="1"/>
          </p:cNvSpPr>
          <p:nvPr>
            <p:ph type="sldNum" idx="8"/>
          </p:nvPr>
        </p:nvSpPr>
        <p:spPr/>
        <p:txBody>
          <a:bodyPr/>
          <a:p>
            <a:fld id="{532A4E86-A049-4A14-9DA0-4C43E9C25DB0}" type="slidenum">
              <a:t>&lt;#&gt;</a:t>
            </a:fld>
          </a:p>
        </p:txBody>
      </p:sp>
      <p:sp>
        <p:nvSpPr>
          <p:cNvPr id="5" name="PlaceHolder 4"/>
          <p:cNvSpPr>
            <a:spLocks noGrp="1"/>
          </p:cNvSpPr>
          <p:nvPr>
            <p:ph type="dt" idx="9"/>
          </p:nvPr>
        </p:nvSpPr>
        <p:spPr/>
        <p:txBody>
          <a:bodyPr/>
          <a:p>
            <a:r>
              <a:rPr lang="en-IN"/>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1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1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1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394C21EF-9C61-4D9A-8D6B-2EDD5796D1FD}"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1"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3"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71204012-1D8F-4BCD-AF44-A19DD36E111B}"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5"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27"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7"/>
          </p:nvPr>
        </p:nvSpPr>
        <p:spPr/>
        <p:txBody>
          <a:bodyPr/>
          <a:p>
            <a:r>
              <a:t>Footer</a:t>
            </a:r>
          </a:p>
        </p:txBody>
      </p:sp>
      <p:sp>
        <p:nvSpPr>
          <p:cNvPr id="7" name="PlaceHolder 6"/>
          <p:cNvSpPr>
            <a:spLocks noGrp="1"/>
          </p:cNvSpPr>
          <p:nvPr>
            <p:ph type="sldNum" idx="8"/>
          </p:nvPr>
        </p:nvSpPr>
        <p:spPr/>
        <p:txBody>
          <a:bodyPr/>
          <a:p>
            <a:fld id="{0B42D110-985F-4EA4-BBE3-EDDBAA99E513}" type="slidenum">
              <a:t>&lt;#&gt;</a:t>
            </a:fld>
          </a:p>
        </p:txBody>
      </p:sp>
      <p:sp>
        <p:nvSpPr>
          <p:cNvPr id="8" name="PlaceHolder 7"/>
          <p:cNvSpPr>
            <a:spLocks noGrp="1"/>
          </p:cNvSpPr>
          <p:nvPr>
            <p:ph type="dt" idx="9"/>
          </p:nvPr>
        </p:nvSpPr>
        <p:spPr/>
        <p:txBody>
          <a:bodyPr/>
          <a:p>
            <a:r>
              <a:rPr lang="en-IN"/>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29"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0"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7"/>
          </p:nvPr>
        </p:nvSpPr>
        <p:spPr/>
        <p:txBody>
          <a:bodyPr/>
          <a:p>
            <a:r>
              <a:t>Footer</a:t>
            </a:r>
          </a:p>
        </p:txBody>
      </p:sp>
      <p:sp>
        <p:nvSpPr>
          <p:cNvPr id="6" name="PlaceHolder 5"/>
          <p:cNvSpPr>
            <a:spLocks noGrp="1"/>
          </p:cNvSpPr>
          <p:nvPr>
            <p:ph type="sldNum" idx="8"/>
          </p:nvPr>
        </p:nvSpPr>
        <p:spPr/>
        <p:txBody>
          <a:bodyPr/>
          <a:p>
            <a:fld id="{F4D89DA6-8529-4555-9BD5-101E412394ED}" type="slidenum">
              <a:t>&lt;#&gt;</a:t>
            </a:fld>
          </a:p>
        </p:txBody>
      </p:sp>
      <p:sp>
        <p:nvSpPr>
          <p:cNvPr id="7" name="PlaceHolder 6"/>
          <p:cNvSpPr>
            <a:spLocks noGrp="1"/>
          </p:cNvSpPr>
          <p:nvPr>
            <p:ph type="dt" idx="9"/>
          </p:nvPr>
        </p:nvSpPr>
        <p:spPr/>
        <p:txBody>
          <a:bodyPr/>
          <a:p>
            <a:r>
              <a:rPr lang="en-IN"/>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5"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7"/>
          </p:nvPr>
        </p:nvSpPr>
        <p:spPr/>
        <p:txBody>
          <a:bodyPr/>
          <a:p>
            <a:r>
              <a:t>Footer</a:t>
            </a:r>
          </a:p>
        </p:txBody>
      </p:sp>
      <p:sp>
        <p:nvSpPr>
          <p:cNvPr id="8" name="PlaceHolder 7"/>
          <p:cNvSpPr>
            <a:spLocks noGrp="1"/>
          </p:cNvSpPr>
          <p:nvPr>
            <p:ph type="sldNum" idx="8"/>
          </p:nvPr>
        </p:nvSpPr>
        <p:spPr/>
        <p:txBody>
          <a:bodyPr/>
          <a:p>
            <a:fld id="{C66C1CBC-C795-41C4-86FF-3E13F845AC27}" type="slidenum">
              <a:t>&lt;#&gt;</a:t>
            </a:fld>
          </a:p>
        </p:txBody>
      </p:sp>
      <p:sp>
        <p:nvSpPr>
          <p:cNvPr id="9" name="PlaceHolder 8"/>
          <p:cNvSpPr>
            <a:spLocks noGrp="1"/>
          </p:cNvSpPr>
          <p:nvPr>
            <p:ph type="dt" idx="9"/>
          </p:nvPr>
        </p:nvSpPr>
        <p:spPr/>
        <p:txBody>
          <a:bodyPr/>
          <a:p>
            <a:r>
              <a:rPr lang="en-IN"/>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37"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8"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39"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40"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41"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42"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7"/>
          </p:nvPr>
        </p:nvSpPr>
        <p:spPr/>
        <p:txBody>
          <a:bodyPr/>
          <a:p>
            <a:r>
              <a:t>Footer</a:t>
            </a:r>
          </a:p>
        </p:txBody>
      </p:sp>
      <p:sp>
        <p:nvSpPr>
          <p:cNvPr id="10" name="PlaceHolder 9"/>
          <p:cNvSpPr>
            <a:spLocks noGrp="1"/>
          </p:cNvSpPr>
          <p:nvPr>
            <p:ph type="sldNum" idx="8"/>
          </p:nvPr>
        </p:nvSpPr>
        <p:spPr/>
        <p:txBody>
          <a:bodyPr/>
          <a:p>
            <a:fld id="{A39C46BC-30D5-4485-8CF6-6FEB75B3A917}" type="slidenum">
              <a:t>&lt;#&gt;</a:t>
            </a:fld>
          </a:p>
        </p:txBody>
      </p:sp>
      <p:sp>
        <p:nvSpPr>
          <p:cNvPr id="11" name="PlaceHolder 10"/>
          <p:cNvSpPr>
            <a:spLocks noGrp="1"/>
          </p:cNvSpPr>
          <p:nvPr>
            <p:ph type="dt" idx="9"/>
          </p:nvPr>
        </p:nvSpPr>
        <p:spPr/>
        <p:txBody>
          <a:bodyPr/>
          <a:p>
            <a:r>
              <a:rPr lang="en-IN"/>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0"/>
          </p:nvPr>
        </p:nvSpPr>
        <p:spPr/>
        <p:txBody>
          <a:bodyPr/>
          <a:p>
            <a:r>
              <a:t>Footer</a:t>
            </a:r>
          </a:p>
        </p:txBody>
      </p:sp>
      <p:sp>
        <p:nvSpPr>
          <p:cNvPr id="3" name="PlaceHolder 2"/>
          <p:cNvSpPr>
            <a:spLocks noGrp="1"/>
          </p:cNvSpPr>
          <p:nvPr>
            <p:ph type="sldNum" idx="11"/>
          </p:nvPr>
        </p:nvSpPr>
        <p:spPr/>
        <p:txBody>
          <a:bodyPr/>
          <a:p>
            <a:fld id="{4B75DF4F-48F3-4218-A65B-C285DE97BAE5}" type="slidenum">
              <a:t>&lt;#&gt;</a:t>
            </a:fld>
          </a:p>
        </p:txBody>
      </p:sp>
      <p:sp>
        <p:nvSpPr>
          <p:cNvPr id="4" name="PlaceHolder 3"/>
          <p:cNvSpPr>
            <a:spLocks noGrp="1"/>
          </p:cNvSpPr>
          <p:nvPr>
            <p:ph type="dt" idx="12"/>
          </p:nvPr>
        </p:nvSpPr>
        <p:spPr/>
        <p:txBody>
          <a:bodyPr/>
          <a:p>
            <a:r>
              <a:rPr lang="en-IN"/>
              <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DC0BC288-250E-4054-BB43-56AE1622C1B4}"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en-IN" sz="3200" spc="-1" strike="noStrike">
              <a:latin typeface="Arial"/>
            </a:endParaRPr>
          </a:p>
        </p:txBody>
      </p:sp>
      <p:sp>
        <p:nvSpPr>
          <p:cNvPr id="4" name="PlaceHolder 3"/>
          <p:cNvSpPr>
            <a:spLocks noGrp="1"/>
          </p:cNvSpPr>
          <p:nvPr>
            <p:ph type="ftr" idx="10"/>
          </p:nvPr>
        </p:nvSpPr>
        <p:spPr/>
        <p:txBody>
          <a:bodyPr/>
          <a:p>
            <a:r>
              <a:t>Footer</a:t>
            </a:r>
          </a:p>
        </p:txBody>
      </p:sp>
      <p:sp>
        <p:nvSpPr>
          <p:cNvPr id="5" name="PlaceHolder 4"/>
          <p:cNvSpPr>
            <a:spLocks noGrp="1"/>
          </p:cNvSpPr>
          <p:nvPr>
            <p:ph type="sldNum" idx="11"/>
          </p:nvPr>
        </p:nvSpPr>
        <p:spPr/>
        <p:txBody>
          <a:bodyPr/>
          <a:p>
            <a:fld id="{63AB9B71-F342-41DD-9A75-B1C912D0469D}" type="slidenum">
              <a:t>&lt;#&gt;</a:t>
            </a:fld>
          </a:p>
        </p:txBody>
      </p:sp>
      <p:sp>
        <p:nvSpPr>
          <p:cNvPr id="6" name="PlaceHolder 5"/>
          <p:cNvSpPr>
            <a:spLocks noGrp="1"/>
          </p:cNvSpPr>
          <p:nvPr>
            <p:ph type="dt" idx="12"/>
          </p:nvPr>
        </p:nvSpPr>
        <p:spPr/>
        <p:txBody>
          <a:bodyPr/>
          <a:p>
            <a:r>
              <a:rPr lang="en-IN"/>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7"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A2163AEC-0438-4730-A525-65DB66B48674}" type="slidenum">
              <a:t>&lt;#&gt;</a:t>
            </a:fld>
          </a:p>
        </p:txBody>
      </p:sp>
      <p:sp>
        <p:nvSpPr>
          <p:cNvPr id="7" name="PlaceHolder 6"/>
          <p:cNvSpPr>
            <a:spLocks noGrp="1"/>
          </p:cNvSpPr>
          <p:nvPr>
            <p:ph type="dt" idx="3"/>
          </p:nvPr>
        </p:nvSpPr>
        <p:spPr/>
        <p:txBody>
          <a:bodyPr/>
          <a:p>
            <a:r>
              <a:rPr lang="en-IN"/>
              <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5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6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63DAC495-A8BB-460C-B1DB-C82CC78B6055}"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1A735200-33CE-441B-928A-E280B30B55C7}"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0"/>
          </p:nvPr>
        </p:nvSpPr>
        <p:spPr/>
        <p:txBody>
          <a:bodyPr/>
          <a:p>
            <a:r>
              <a:t>Footer</a:t>
            </a:r>
          </a:p>
        </p:txBody>
      </p:sp>
      <p:sp>
        <p:nvSpPr>
          <p:cNvPr id="4" name="PlaceHolder 3"/>
          <p:cNvSpPr>
            <a:spLocks noGrp="1"/>
          </p:cNvSpPr>
          <p:nvPr>
            <p:ph type="sldNum" idx="11"/>
          </p:nvPr>
        </p:nvSpPr>
        <p:spPr/>
        <p:txBody>
          <a:bodyPr/>
          <a:p>
            <a:fld id="{FC12B4F0-67F5-408E-BF6E-E03DD6ECF7D9}" type="slidenum">
              <a:t>&lt;#&gt;</a:t>
            </a:fld>
          </a:p>
        </p:txBody>
      </p:sp>
      <p:sp>
        <p:nvSpPr>
          <p:cNvPr id="5" name="PlaceHolder 4"/>
          <p:cNvSpPr>
            <a:spLocks noGrp="1"/>
          </p:cNvSpPr>
          <p:nvPr>
            <p:ph type="dt" idx="12"/>
          </p:nvPr>
        </p:nvSpPr>
        <p:spPr/>
        <p:txBody>
          <a:bodyPr/>
          <a:p>
            <a:r>
              <a:rPr lang="en-IN"/>
              <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6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6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2BB1EAC3-EE71-4ADA-9DC6-6A3A306A8B68}"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6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16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0D92C16A-BD5E-4421-82D7-73FC150FAACF}"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0"/>
          </p:nvPr>
        </p:nvSpPr>
        <p:spPr/>
        <p:txBody>
          <a:bodyPr/>
          <a:p>
            <a:r>
              <a:t>Footer</a:t>
            </a:r>
          </a:p>
        </p:txBody>
      </p:sp>
      <p:sp>
        <p:nvSpPr>
          <p:cNvPr id="7" name="PlaceHolder 6"/>
          <p:cNvSpPr>
            <a:spLocks noGrp="1"/>
          </p:cNvSpPr>
          <p:nvPr>
            <p:ph type="sldNum" idx="11"/>
          </p:nvPr>
        </p:nvSpPr>
        <p:spPr/>
        <p:txBody>
          <a:bodyPr/>
          <a:p>
            <a:fld id="{EB451E62-2628-4DC6-9C6D-C007086FC211}" type="slidenum">
              <a:t>&lt;#&gt;</a:t>
            </a:fld>
          </a:p>
        </p:txBody>
      </p:sp>
      <p:sp>
        <p:nvSpPr>
          <p:cNvPr id="8" name="PlaceHolder 7"/>
          <p:cNvSpPr>
            <a:spLocks noGrp="1"/>
          </p:cNvSpPr>
          <p:nvPr>
            <p:ph type="dt" idx="12"/>
          </p:nvPr>
        </p:nvSpPr>
        <p:spPr/>
        <p:txBody>
          <a:bodyPr/>
          <a:p>
            <a:r>
              <a:rPr lang="en-IN"/>
              <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7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5" name="PlaceHolder 4"/>
          <p:cNvSpPr>
            <a:spLocks noGrp="1"/>
          </p:cNvSpPr>
          <p:nvPr>
            <p:ph type="ftr" idx="10"/>
          </p:nvPr>
        </p:nvSpPr>
        <p:spPr/>
        <p:txBody>
          <a:bodyPr/>
          <a:p>
            <a:r>
              <a:t>Footer</a:t>
            </a:r>
          </a:p>
        </p:txBody>
      </p:sp>
      <p:sp>
        <p:nvSpPr>
          <p:cNvPr id="6" name="PlaceHolder 5"/>
          <p:cNvSpPr>
            <a:spLocks noGrp="1"/>
          </p:cNvSpPr>
          <p:nvPr>
            <p:ph type="sldNum" idx="11"/>
          </p:nvPr>
        </p:nvSpPr>
        <p:spPr/>
        <p:txBody>
          <a:bodyPr/>
          <a:p>
            <a:fld id="{7ACEBC11-69EF-49D6-AB93-FA70D8A6969B}" type="slidenum">
              <a:t>&lt;#&gt;</a:t>
            </a:fld>
          </a:p>
        </p:txBody>
      </p:sp>
      <p:sp>
        <p:nvSpPr>
          <p:cNvPr id="7" name="PlaceHolder 6"/>
          <p:cNvSpPr>
            <a:spLocks noGrp="1"/>
          </p:cNvSpPr>
          <p:nvPr>
            <p:ph type="dt" idx="12"/>
          </p:nvPr>
        </p:nvSpPr>
        <p:spPr/>
        <p:txBody>
          <a:bodyPr/>
          <a:p>
            <a:r>
              <a:rPr lang="en-IN"/>
              <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7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7" name="PlaceHolder 6"/>
          <p:cNvSpPr>
            <a:spLocks noGrp="1"/>
          </p:cNvSpPr>
          <p:nvPr>
            <p:ph type="ftr" idx="10"/>
          </p:nvPr>
        </p:nvSpPr>
        <p:spPr/>
        <p:txBody>
          <a:bodyPr/>
          <a:p>
            <a:r>
              <a:t>Footer</a:t>
            </a:r>
          </a:p>
        </p:txBody>
      </p:sp>
      <p:sp>
        <p:nvSpPr>
          <p:cNvPr id="8" name="PlaceHolder 7"/>
          <p:cNvSpPr>
            <a:spLocks noGrp="1"/>
          </p:cNvSpPr>
          <p:nvPr>
            <p:ph type="sldNum" idx="11"/>
          </p:nvPr>
        </p:nvSpPr>
        <p:spPr/>
        <p:txBody>
          <a:bodyPr/>
          <a:p>
            <a:fld id="{ACB93E6C-3DAA-4D33-81D7-52E3873B774F}" type="slidenum">
              <a:t>&lt;#&gt;</a:t>
            </a:fld>
          </a:p>
        </p:txBody>
      </p:sp>
      <p:sp>
        <p:nvSpPr>
          <p:cNvPr id="9" name="PlaceHolder 8"/>
          <p:cNvSpPr>
            <a:spLocks noGrp="1"/>
          </p:cNvSpPr>
          <p:nvPr>
            <p:ph type="dt" idx="12"/>
          </p:nvPr>
        </p:nvSpPr>
        <p:spPr/>
        <p:txBody>
          <a:bodyPr/>
          <a:p>
            <a:r>
              <a:rPr lang="en-IN"/>
              <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18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18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9" name="PlaceHolder 8"/>
          <p:cNvSpPr>
            <a:spLocks noGrp="1"/>
          </p:cNvSpPr>
          <p:nvPr>
            <p:ph type="ftr" idx="10"/>
          </p:nvPr>
        </p:nvSpPr>
        <p:spPr/>
        <p:txBody>
          <a:bodyPr/>
          <a:p>
            <a:r>
              <a:t>Footer</a:t>
            </a:r>
          </a:p>
        </p:txBody>
      </p:sp>
      <p:sp>
        <p:nvSpPr>
          <p:cNvPr id="10" name="PlaceHolder 9"/>
          <p:cNvSpPr>
            <a:spLocks noGrp="1"/>
          </p:cNvSpPr>
          <p:nvPr>
            <p:ph type="sldNum" idx="11"/>
          </p:nvPr>
        </p:nvSpPr>
        <p:spPr/>
        <p:txBody>
          <a:bodyPr/>
          <a:p>
            <a:fld id="{03211F6E-1ECC-4774-8981-F3F684C9C1F0}" type="slidenum">
              <a:t>&lt;#&gt;</a:t>
            </a:fld>
          </a:p>
        </p:txBody>
      </p:sp>
      <p:sp>
        <p:nvSpPr>
          <p:cNvPr id="11" name="PlaceHolder 10"/>
          <p:cNvSpPr>
            <a:spLocks noGrp="1"/>
          </p:cNvSpPr>
          <p:nvPr>
            <p:ph type="dt" idx="12"/>
          </p:nvPr>
        </p:nvSpPr>
        <p:spPr/>
        <p:txBody>
          <a:bodyPr/>
          <a:p>
            <a:r>
              <a:rPr lang="en-IN"/>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5FC27D00-1D1D-488C-A080-2C028B6C5967}"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9"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en-IN"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B150DEC2-64D3-4CC9-9AC9-2EA1B0D317A2}" type="slidenum">
              <a:t>&lt;#&gt;</a:t>
            </a:fld>
          </a:p>
        </p:txBody>
      </p:sp>
      <p:sp>
        <p:nvSpPr>
          <p:cNvPr id="5" name="PlaceHolder 4"/>
          <p:cNvSpPr>
            <a:spLocks noGrp="1"/>
          </p:cNvSpPr>
          <p:nvPr>
            <p:ph type="dt" idx="3"/>
          </p:nvPr>
        </p:nvSpPr>
        <p:spPr/>
        <p:txBody>
          <a:bodyPr/>
          <a:p>
            <a:r>
              <a:rPr lang="en-IN"/>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2"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3"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A21F4FE-69B3-454B-AB77-70D94FF82810}"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5"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en-IN" sz="3200" spc="-1" strike="noStrike">
              <a:latin typeface="Arial"/>
            </a:endParaRPr>
          </a:p>
        </p:txBody>
      </p:sp>
      <p:sp>
        <p:nvSpPr>
          <p:cNvPr id="26"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27"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A8774353-C4C0-4593-A96D-ED6F0081D3E2}" type="slidenum">
              <a:t>&lt;#&gt;</a:t>
            </a:fld>
          </a:p>
        </p:txBody>
      </p:sp>
      <p:sp>
        <p:nvSpPr>
          <p:cNvPr id="8" name="PlaceHolder 7"/>
          <p:cNvSpPr>
            <a:spLocks noGrp="1"/>
          </p:cNvSpPr>
          <p:nvPr>
            <p:ph type="dt" idx="3"/>
          </p:nvPr>
        </p:nvSpPr>
        <p:spPr/>
        <p:txBody>
          <a:bodyPr/>
          <a:p>
            <a:r>
              <a:rPr lang="en-IN"/>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en-IN" sz="4400" spc="-1" strike="noStrike">
              <a:latin typeface="Arial"/>
            </a:endParaRPr>
          </a:p>
        </p:txBody>
      </p:sp>
      <p:sp>
        <p:nvSpPr>
          <p:cNvPr id="2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en-IN" sz="3200" spc="-1" strike="noStrike">
              <a:latin typeface="Arial"/>
            </a:endParaRPr>
          </a:p>
        </p:txBody>
      </p:sp>
      <p:sp>
        <p:nvSpPr>
          <p:cNvPr id="31"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en-IN"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A4FE82D-FD07-4452-BFA6-C11750C6365C}" type="slidenum">
              <a:t>&lt;#&gt;</a:t>
            </a:fld>
          </a:p>
        </p:txBody>
      </p:sp>
      <p:sp>
        <p:nvSpPr>
          <p:cNvPr id="8" name="PlaceHolder 7"/>
          <p:cNvSpPr>
            <a:spLocks noGrp="1"/>
          </p:cNvSpPr>
          <p:nvPr>
            <p:ph type="dt" idx="3"/>
          </p:nvPr>
        </p:nvSpPr>
        <p:spPr/>
        <p:txBody>
          <a:bodyPr/>
          <a:p>
            <a:r>
              <a:rPr lang="en-IN"/>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slideLayout" Target="../slideLayouts/slideLayout25.xml"/><Relationship Id="rId8" Type="http://schemas.openxmlformats.org/officeDocument/2006/relationships/slideLayout" Target="../slideLayouts/slideLayout26.xml"/><Relationship Id="rId9" Type="http://schemas.openxmlformats.org/officeDocument/2006/relationships/slideLayout" Target="../slideLayouts/slideLayout27.xml"/><Relationship Id="rId10" Type="http://schemas.openxmlformats.org/officeDocument/2006/relationships/slideLayout" Target="../slideLayouts/slideLayout28.xml"/><Relationship Id="rId11" Type="http://schemas.openxmlformats.org/officeDocument/2006/relationships/slideLayout" Target="../slideLayouts/slideLayout29.xml"/><Relationship Id="rId12" Type="http://schemas.openxmlformats.org/officeDocument/2006/relationships/slideLayout" Target="../slideLayouts/slideLayout30.xml"/><Relationship Id="rId13" Type="http://schemas.openxmlformats.org/officeDocument/2006/relationships/slideLayout" Target="../slideLayouts/slideLayout31.xml"/><Relationship Id="rId14" Type="http://schemas.openxmlformats.org/officeDocument/2006/relationships/slideLayout" Target="../slideLayouts/slideLayout32.xml"/><Relationship Id="rId15" Type="http://schemas.openxmlformats.org/officeDocument/2006/relationships/slideLayout" Target="../slideLayouts/slideLayout33.xml"/><Relationship Id="rId16" Type="http://schemas.openxmlformats.org/officeDocument/2006/relationships/slideLayout" Target="../slideLayouts/slideLayout34.xml"/><Relationship Id="rId17" Type="http://schemas.openxmlformats.org/officeDocument/2006/relationships/slideLayout" Target="../slideLayouts/slideLayout35.xml"/><Relationship Id="rId18"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0" name="Picture 7" descr=""/>
          <p:cNvPicPr/>
          <p:nvPr/>
        </p:nvPicPr>
        <p:blipFill>
          <a:blip r:embed="rId3"/>
          <a:srcRect l="3610" t="0" r="0" b="0"/>
          <a:stretch/>
        </p:blipFill>
        <p:spPr>
          <a:xfrm>
            <a:off x="0" y="2669760"/>
            <a:ext cx="4036320" cy="4187520"/>
          </a:xfrm>
          <a:prstGeom prst="rect">
            <a:avLst/>
          </a:prstGeom>
          <a:ln w="0">
            <a:noFill/>
          </a:ln>
        </p:spPr>
      </p:pic>
      <p:pic>
        <p:nvPicPr>
          <p:cNvPr id="1" name="Picture 6" descr=""/>
          <p:cNvPicPr/>
          <p:nvPr/>
        </p:nvPicPr>
        <p:blipFill>
          <a:blip r:embed="rId4"/>
          <a:srcRect l="35647" t="0" r="0" b="0"/>
          <a:stretch/>
        </p:blipFill>
        <p:spPr>
          <a:xfrm>
            <a:off x="0" y="2892240"/>
            <a:ext cx="1521720" cy="2364840"/>
          </a:xfrm>
          <a:prstGeom prst="rect">
            <a:avLst/>
          </a:prstGeom>
          <a:ln w="0">
            <a:noFill/>
          </a:ln>
        </p:spPr>
      </p:pic>
      <p:sp>
        <p:nvSpPr>
          <p:cNvPr id="2" name="Oval 15"/>
          <p:cNvSpPr/>
          <p:nvPr/>
        </p:nvSpPr>
        <p:spPr>
          <a:xfrm>
            <a:off x="8609040" y="1676520"/>
            <a:ext cx="2818800" cy="281880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 name="Picture 8" descr=""/>
          <p:cNvPicPr/>
          <p:nvPr/>
        </p:nvPicPr>
        <p:blipFill>
          <a:blip r:embed="rId5"/>
          <a:srcRect l="0" t="28812" r="0" b="0"/>
          <a:stretch/>
        </p:blipFill>
        <p:spPr>
          <a:xfrm>
            <a:off x="7999560" y="0"/>
            <a:ext cx="1602720" cy="1140840"/>
          </a:xfrm>
          <a:prstGeom prst="rect">
            <a:avLst/>
          </a:prstGeom>
          <a:ln w="0">
            <a:noFill/>
          </a:ln>
        </p:spPr>
      </p:pic>
      <p:pic>
        <p:nvPicPr>
          <p:cNvPr id="4" name="Picture 9" descr=""/>
          <p:cNvPicPr/>
          <p:nvPr/>
        </p:nvPicPr>
        <p:blipFill>
          <a:blip r:embed="rId6"/>
          <a:srcRect l="0" t="0" r="0" b="23333"/>
          <a:stretch/>
        </p:blipFill>
        <p:spPr>
          <a:xfrm>
            <a:off x="8605800" y="6095880"/>
            <a:ext cx="992880" cy="761400"/>
          </a:xfrm>
          <a:prstGeom prst="rect">
            <a:avLst/>
          </a:prstGeom>
          <a:ln w="0">
            <a:noFill/>
          </a:ln>
        </p:spPr>
      </p:pic>
      <p:sp>
        <p:nvSpPr>
          <p:cNvPr id="5" name="Rectangle 13"/>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6" name="PlaceHolder 1"/>
          <p:cNvSpPr>
            <a:spLocks noGrp="1"/>
          </p:cNvSpPr>
          <p:nvPr>
            <p:ph type="title"/>
          </p:nvPr>
        </p:nvSpPr>
        <p:spPr>
          <a:xfrm>
            <a:off x="646200" y="452880"/>
            <a:ext cx="9403920" cy="1399680"/>
          </a:xfrm>
          <a:prstGeom prst="rect">
            <a:avLst/>
          </a:prstGeom>
          <a:noFill/>
          <a:ln w="0">
            <a:noFill/>
          </a:ln>
        </p:spPr>
        <p:txBody>
          <a:bodyPr lIns="0" rIns="0" tIns="0" bIns="0" anchor="ctr">
            <a:noAutofit/>
          </a:bodyPr>
          <a:p>
            <a:r>
              <a:rPr b="0" lang="en-IN" sz="1800" spc="-1" strike="noStrike">
                <a:latin typeface="Arial"/>
              </a:rPr>
              <a:t>Click to edit the title text format</a:t>
            </a:r>
            <a:endParaRPr b="0" lang="en-IN" sz="1800" spc="-1" strike="noStrike">
              <a:latin typeface="Arial"/>
            </a:endParaRPr>
          </a:p>
        </p:txBody>
      </p:sp>
      <p:sp>
        <p:nvSpPr>
          <p:cNvPr id="7" name="PlaceHolder 2"/>
          <p:cNvSpPr>
            <a:spLocks noGrp="1"/>
          </p:cNvSpPr>
          <p:nvPr>
            <p:ph type="ftr" idx="1"/>
          </p:nvPr>
        </p:nvSpPr>
        <p:spPr>
          <a:xfrm rot="5400000">
            <a:off x="8952120" y="3225240"/>
            <a:ext cx="3859200" cy="304200"/>
          </a:xfrm>
          <a:prstGeom prst="rect">
            <a:avLst/>
          </a:prstGeom>
          <a:noFill/>
          <a:ln w="0">
            <a:noFill/>
          </a:ln>
        </p:spPr>
        <p:txBody>
          <a:bodyPr lIns="90000" rIns="90000" tIns="45000" bIns="45000" anchor="b">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8" name="PlaceHolder 3"/>
          <p:cNvSpPr>
            <a:spLocks noGrp="1"/>
          </p:cNvSpPr>
          <p:nvPr>
            <p:ph type="sldNum" idx="2"/>
          </p:nvPr>
        </p:nvSpPr>
        <p:spPr>
          <a:xfrm>
            <a:off x="10352520" y="295560"/>
            <a:ext cx="837360" cy="766800"/>
          </a:xfrm>
          <a:prstGeom prst="rect">
            <a:avLst/>
          </a:prstGeom>
          <a:noFill/>
          <a:ln w="0">
            <a:noFill/>
          </a:ln>
        </p:spPr>
        <p:txBody>
          <a:bodyPr lIns="90000" rIns="90000" tIns="45000" bIns="45000" anchor="b">
            <a:noAutofit/>
          </a:bodyPr>
          <a:lstStyle>
            <a:lvl1pPr algn="ctr">
              <a:lnSpc>
                <a:spcPct val="100000"/>
              </a:lnSpc>
              <a:buNone/>
              <a:defRPr b="0" lang="en-US" sz="2800" spc="-1" strike="noStrike">
                <a:solidFill>
                  <a:srgbClr val="ffffff"/>
                </a:solidFill>
                <a:latin typeface="Century Gothic"/>
              </a:defRPr>
            </a:lvl1pPr>
          </a:lstStyle>
          <a:p>
            <a:pPr algn="ctr">
              <a:lnSpc>
                <a:spcPct val="100000"/>
              </a:lnSpc>
              <a:buNone/>
            </a:pPr>
            <a:fld id="{A231CFFF-6187-4668-964F-515C65C671E0}" type="slidenum">
              <a:rPr b="0" lang="en-US" sz="2800" spc="-1" strike="noStrike">
                <a:solidFill>
                  <a:srgbClr val="ffffff"/>
                </a:solidFill>
                <a:latin typeface="Century Gothic"/>
              </a:rPr>
              <a:t>&lt;number&gt;</a:t>
            </a:fld>
            <a:endParaRPr b="0" lang="en-IN" sz="2800" spc="-1" strike="noStrike">
              <a:latin typeface="Times New Roman"/>
            </a:endParaRPr>
          </a:p>
        </p:txBody>
      </p:sp>
      <p:sp>
        <p:nvSpPr>
          <p:cNvPr id="9" name="PlaceHolder 4"/>
          <p:cNvSpPr>
            <a:spLocks noGrp="1"/>
          </p:cNvSpPr>
          <p:nvPr>
            <p:ph type="dt" idx="3"/>
          </p:nvPr>
        </p:nvSpPr>
        <p:spPr>
          <a:xfrm rot="5400000">
            <a:off x="10155960" y="1790640"/>
            <a:ext cx="990000" cy="304200"/>
          </a:xfrm>
          <a:prstGeom prst="rect">
            <a:avLst/>
          </a:prstGeom>
          <a:noFill/>
          <a:ln w="0">
            <a:noFill/>
          </a:ln>
        </p:spPr>
        <p:txBody>
          <a:bodyPr lIns="90000" rIns="90000" tIns="45000" bIns="4500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0"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47" name="Picture 7" descr=""/>
          <p:cNvPicPr/>
          <p:nvPr/>
        </p:nvPicPr>
        <p:blipFill>
          <a:blip r:embed="rId3"/>
          <a:srcRect l="3610" t="0" r="0" b="0"/>
          <a:stretch/>
        </p:blipFill>
        <p:spPr>
          <a:xfrm>
            <a:off x="0" y="2669760"/>
            <a:ext cx="4036320" cy="4187520"/>
          </a:xfrm>
          <a:prstGeom prst="rect">
            <a:avLst/>
          </a:prstGeom>
          <a:ln w="0">
            <a:noFill/>
          </a:ln>
        </p:spPr>
      </p:pic>
      <p:pic>
        <p:nvPicPr>
          <p:cNvPr id="48" name="Picture 6" descr=""/>
          <p:cNvPicPr/>
          <p:nvPr/>
        </p:nvPicPr>
        <p:blipFill>
          <a:blip r:embed="rId4"/>
          <a:srcRect l="35647" t="0" r="0" b="0"/>
          <a:stretch/>
        </p:blipFill>
        <p:spPr>
          <a:xfrm>
            <a:off x="0" y="2892240"/>
            <a:ext cx="1521720" cy="2364840"/>
          </a:xfrm>
          <a:prstGeom prst="rect">
            <a:avLst/>
          </a:prstGeom>
          <a:ln w="0">
            <a:noFill/>
          </a:ln>
        </p:spPr>
      </p:pic>
      <p:sp>
        <p:nvSpPr>
          <p:cNvPr id="49" name="Oval 15"/>
          <p:cNvSpPr/>
          <p:nvPr/>
        </p:nvSpPr>
        <p:spPr>
          <a:xfrm>
            <a:off x="8609040" y="1676520"/>
            <a:ext cx="2818800" cy="281880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50" name="Picture 8" descr=""/>
          <p:cNvPicPr/>
          <p:nvPr/>
        </p:nvPicPr>
        <p:blipFill>
          <a:blip r:embed="rId5"/>
          <a:srcRect l="0" t="28812" r="0" b="0"/>
          <a:stretch/>
        </p:blipFill>
        <p:spPr>
          <a:xfrm>
            <a:off x="7999560" y="0"/>
            <a:ext cx="1602720" cy="1140840"/>
          </a:xfrm>
          <a:prstGeom prst="rect">
            <a:avLst/>
          </a:prstGeom>
          <a:ln w="0">
            <a:noFill/>
          </a:ln>
        </p:spPr>
      </p:pic>
      <p:pic>
        <p:nvPicPr>
          <p:cNvPr id="51" name="Picture 9" descr=""/>
          <p:cNvPicPr/>
          <p:nvPr/>
        </p:nvPicPr>
        <p:blipFill>
          <a:blip r:embed="rId6"/>
          <a:srcRect l="0" t="0" r="0" b="23333"/>
          <a:stretch/>
        </p:blipFill>
        <p:spPr>
          <a:xfrm>
            <a:off x="8605800" y="6095880"/>
            <a:ext cx="992880" cy="761400"/>
          </a:xfrm>
          <a:prstGeom prst="rect">
            <a:avLst/>
          </a:prstGeom>
          <a:ln w="0">
            <a:noFill/>
          </a:ln>
        </p:spPr>
      </p:pic>
      <p:sp>
        <p:nvSpPr>
          <p:cNvPr id="52" name="Rectangle 13"/>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53" name="Straight Connector 16"/>
          <p:cNvSpPr/>
          <p:nvPr/>
        </p:nvSpPr>
        <p:spPr>
          <a:xfrm>
            <a:off x="3726000" y="2133360"/>
            <a:ext cx="360" cy="3962520"/>
          </a:xfrm>
          <a:prstGeom prst="line">
            <a:avLst/>
          </a:prstGeom>
          <a:ln cap="rnd" w="12700">
            <a:solidFill>
              <a:srgbClr val="8ad0d6">
                <a:alpha val="40000"/>
              </a:srgbClr>
            </a:solidFill>
            <a:round/>
          </a:ln>
        </p:spPr>
        <p:style>
          <a:lnRef idx="2">
            <a:schemeClr val="accent1"/>
          </a:lnRef>
          <a:fillRef idx="0">
            <a:schemeClr val="accent1"/>
          </a:fillRef>
          <a:effectRef idx="1">
            <a:schemeClr val="accent1"/>
          </a:effectRef>
          <a:fontRef idx="minor"/>
        </p:style>
      </p:sp>
      <p:sp>
        <p:nvSpPr>
          <p:cNvPr id="54" name="Straight Connector 17"/>
          <p:cNvSpPr/>
          <p:nvPr/>
        </p:nvSpPr>
        <p:spPr>
          <a:xfrm>
            <a:off x="6962040" y="2133360"/>
            <a:ext cx="360" cy="3966840"/>
          </a:xfrm>
          <a:prstGeom prst="line">
            <a:avLst/>
          </a:prstGeom>
          <a:ln cap="rnd" w="12700">
            <a:solidFill>
              <a:srgbClr val="8ad0d6">
                <a:alpha val="40000"/>
              </a:srgbClr>
            </a:solidFill>
            <a:round/>
          </a:ln>
        </p:spPr>
        <p:style>
          <a:lnRef idx="2">
            <a:schemeClr val="accent1"/>
          </a:lnRef>
          <a:fillRef idx="0">
            <a:schemeClr val="accent1"/>
          </a:fillRef>
          <a:effectRef idx="1">
            <a:schemeClr val="accent1"/>
          </a:effectRef>
          <a:fontRef idx="minor"/>
        </p:style>
      </p:sp>
      <p:sp>
        <p:nvSpPr>
          <p:cNvPr id="55" name="PlaceHolder 1"/>
          <p:cNvSpPr>
            <a:spLocks noGrp="1"/>
          </p:cNvSpPr>
          <p:nvPr>
            <p:ph type="ftr" idx="4"/>
          </p:nvPr>
        </p:nvSpPr>
        <p:spPr>
          <a:xfrm rot="5400000">
            <a:off x="8952120" y="3225240"/>
            <a:ext cx="3859200" cy="304200"/>
          </a:xfrm>
          <a:prstGeom prst="rect">
            <a:avLst/>
          </a:prstGeom>
          <a:noFill/>
          <a:ln w="0">
            <a:noFill/>
          </a:ln>
        </p:spPr>
        <p:txBody>
          <a:bodyPr lIns="90000" rIns="90000" tIns="45000" bIns="45000" anchor="b">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56" name="PlaceHolder 2"/>
          <p:cNvSpPr>
            <a:spLocks noGrp="1"/>
          </p:cNvSpPr>
          <p:nvPr>
            <p:ph type="sldNum" idx="5"/>
          </p:nvPr>
        </p:nvSpPr>
        <p:spPr>
          <a:xfrm>
            <a:off x="10352520" y="295560"/>
            <a:ext cx="837360" cy="766800"/>
          </a:xfrm>
          <a:prstGeom prst="rect">
            <a:avLst/>
          </a:prstGeom>
          <a:noFill/>
          <a:ln w="0">
            <a:noFill/>
          </a:ln>
        </p:spPr>
        <p:txBody>
          <a:bodyPr lIns="90000" rIns="90000" tIns="45000" bIns="45000" anchor="b">
            <a:noAutofit/>
          </a:bodyPr>
          <a:lstStyle>
            <a:lvl1pPr algn="ctr">
              <a:lnSpc>
                <a:spcPct val="100000"/>
              </a:lnSpc>
              <a:buNone/>
              <a:defRPr b="0" lang="en-US" sz="2800" spc="-1" strike="noStrike">
                <a:solidFill>
                  <a:srgbClr val="ffffff"/>
                </a:solidFill>
                <a:latin typeface="Century Gothic"/>
              </a:defRPr>
            </a:lvl1pPr>
          </a:lstStyle>
          <a:p>
            <a:pPr algn="ctr">
              <a:lnSpc>
                <a:spcPct val="100000"/>
              </a:lnSpc>
              <a:buNone/>
            </a:pPr>
            <a:fld id="{1BA0C840-92DC-4032-B8FB-4679AAB5EC83}" type="slidenum">
              <a:rPr b="0" lang="en-US" sz="2800" spc="-1" strike="noStrike">
                <a:solidFill>
                  <a:srgbClr val="ffffff"/>
                </a:solidFill>
                <a:latin typeface="Century Gothic"/>
              </a:rPr>
              <a:t>&lt;number&gt;</a:t>
            </a:fld>
            <a:endParaRPr b="0" lang="en-IN" sz="2800" spc="-1" strike="noStrike">
              <a:latin typeface="Times New Roman"/>
            </a:endParaRPr>
          </a:p>
        </p:txBody>
      </p:sp>
      <p:sp>
        <p:nvSpPr>
          <p:cNvPr id="57" name="PlaceHolder 3"/>
          <p:cNvSpPr>
            <a:spLocks noGrp="1"/>
          </p:cNvSpPr>
          <p:nvPr>
            <p:ph type="dt" idx="6"/>
          </p:nvPr>
        </p:nvSpPr>
        <p:spPr>
          <a:xfrm rot="5400000">
            <a:off x="10155960" y="1790640"/>
            <a:ext cx="990000" cy="304200"/>
          </a:xfrm>
          <a:prstGeom prst="rect">
            <a:avLst/>
          </a:prstGeom>
          <a:noFill/>
          <a:ln w="0">
            <a:noFill/>
          </a:ln>
        </p:spPr>
        <p:txBody>
          <a:bodyPr lIns="90000" rIns="90000" tIns="45000" bIns="4500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58"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59"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96" name="Picture 7" descr=""/>
          <p:cNvPicPr/>
          <p:nvPr/>
        </p:nvPicPr>
        <p:blipFill>
          <a:blip r:embed="rId3"/>
          <a:srcRect l="3610" t="0" r="0" b="0"/>
          <a:stretch/>
        </p:blipFill>
        <p:spPr>
          <a:xfrm>
            <a:off x="0" y="2669760"/>
            <a:ext cx="4036320" cy="4187520"/>
          </a:xfrm>
          <a:prstGeom prst="rect">
            <a:avLst/>
          </a:prstGeom>
          <a:ln w="0">
            <a:noFill/>
          </a:ln>
        </p:spPr>
      </p:pic>
      <p:pic>
        <p:nvPicPr>
          <p:cNvPr id="97" name="Picture 6" descr=""/>
          <p:cNvPicPr/>
          <p:nvPr/>
        </p:nvPicPr>
        <p:blipFill>
          <a:blip r:embed="rId4"/>
          <a:srcRect l="35647" t="0" r="0" b="0"/>
          <a:stretch/>
        </p:blipFill>
        <p:spPr>
          <a:xfrm>
            <a:off x="0" y="2892240"/>
            <a:ext cx="1521720" cy="2364840"/>
          </a:xfrm>
          <a:prstGeom prst="rect">
            <a:avLst/>
          </a:prstGeom>
          <a:ln w="0">
            <a:noFill/>
          </a:ln>
        </p:spPr>
      </p:pic>
      <p:sp>
        <p:nvSpPr>
          <p:cNvPr id="98" name="Oval 15"/>
          <p:cNvSpPr/>
          <p:nvPr/>
        </p:nvSpPr>
        <p:spPr>
          <a:xfrm>
            <a:off x="8609040" y="1676520"/>
            <a:ext cx="2818800" cy="281880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99" name="Picture 8" descr=""/>
          <p:cNvPicPr/>
          <p:nvPr/>
        </p:nvPicPr>
        <p:blipFill>
          <a:blip r:embed="rId5"/>
          <a:srcRect l="0" t="28812" r="0" b="0"/>
          <a:stretch/>
        </p:blipFill>
        <p:spPr>
          <a:xfrm>
            <a:off x="7999560" y="0"/>
            <a:ext cx="1602720" cy="1140840"/>
          </a:xfrm>
          <a:prstGeom prst="rect">
            <a:avLst/>
          </a:prstGeom>
          <a:ln w="0">
            <a:noFill/>
          </a:ln>
        </p:spPr>
      </p:pic>
      <p:pic>
        <p:nvPicPr>
          <p:cNvPr id="100" name="Picture 9" descr=""/>
          <p:cNvPicPr/>
          <p:nvPr/>
        </p:nvPicPr>
        <p:blipFill>
          <a:blip r:embed="rId6"/>
          <a:srcRect l="0" t="0" r="0" b="23333"/>
          <a:stretch/>
        </p:blipFill>
        <p:spPr>
          <a:xfrm>
            <a:off x="8605800" y="6095880"/>
            <a:ext cx="992880" cy="761400"/>
          </a:xfrm>
          <a:prstGeom prst="rect">
            <a:avLst/>
          </a:prstGeom>
          <a:ln w="0">
            <a:noFill/>
          </a:ln>
        </p:spPr>
      </p:pic>
      <p:sp>
        <p:nvSpPr>
          <p:cNvPr id="101" name="Rectangle 13"/>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02" name="PlaceHolder 1"/>
          <p:cNvSpPr>
            <a:spLocks noGrp="1"/>
          </p:cNvSpPr>
          <p:nvPr>
            <p:ph type="ftr" idx="7"/>
          </p:nvPr>
        </p:nvSpPr>
        <p:spPr>
          <a:xfrm rot="5400000">
            <a:off x="8952120" y="3225240"/>
            <a:ext cx="3859200" cy="304200"/>
          </a:xfrm>
          <a:prstGeom prst="rect">
            <a:avLst/>
          </a:prstGeom>
          <a:noFill/>
          <a:ln w="0">
            <a:noFill/>
          </a:ln>
        </p:spPr>
        <p:txBody>
          <a:bodyPr lIns="90000" rIns="90000" tIns="45000" bIns="45000" anchor="b">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03" name="PlaceHolder 2"/>
          <p:cNvSpPr>
            <a:spLocks noGrp="1"/>
          </p:cNvSpPr>
          <p:nvPr>
            <p:ph type="sldNum" idx="8"/>
          </p:nvPr>
        </p:nvSpPr>
        <p:spPr>
          <a:xfrm>
            <a:off x="10352520" y="295560"/>
            <a:ext cx="837360" cy="766800"/>
          </a:xfrm>
          <a:prstGeom prst="rect">
            <a:avLst/>
          </a:prstGeom>
          <a:noFill/>
          <a:ln w="0">
            <a:noFill/>
          </a:ln>
        </p:spPr>
        <p:txBody>
          <a:bodyPr lIns="90000" rIns="90000" tIns="45000" bIns="45000" anchor="b">
            <a:noAutofit/>
          </a:bodyPr>
          <a:lstStyle>
            <a:lvl1pPr algn="ctr">
              <a:lnSpc>
                <a:spcPct val="100000"/>
              </a:lnSpc>
              <a:buNone/>
              <a:defRPr b="0" lang="en-US" sz="2800" spc="-1" strike="noStrike">
                <a:solidFill>
                  <a:srgbClr val="ffffff"/>
                </a:solidFill>
                <a:latin typeface="Century Gothic"/>
              </a:defRPr>
            </a:lvl1pPr>
          </a:lstStyle>
          <a:p>
            <a:pPr algn="ctr">
              <a:lnSpc>
                <a:spcPct val="100000"/>
              </a:lnSpc>
              <a:buNone/>
            </a:pPr>
            <a:fld id="{0F1BB3D0-2243-44F0-AB78-8ADF429818A1}" type="slidenum">
              <a:rPr b="0" lang="en-US" sz="2800" spc="-1" strike="noStrike">
                <a:solidFill>
                  <a:srgbClr val="ffffff"/>
                </a:solidFill>
                <a:latin typeface="Century Gothic"/>
              </a:rPr>
              <a:t>&lt;number&gt;</a:t>
            </a:fld>
            <a:endParaRPr b="0" lang="en-IN" sz="2800" spc="-1" strike="noStrike">
              <a:latin typeface="Times New Roman"/>
            </a:endParaRPr>
          </a:p>
        </p:txBody>
      </p:sp>
      <p:sp>
        <p:nvSpPr>
          <p:cNvPr id="104" name="PlaceHolder 3"/>
          <p:cNvSpPr>
            <a:spLocks noGrp="1"/>
          </p:cNvSpPr>
          <p:nvPr>
            <p:ph type="dt" idx="9"/>
          </p:nvPr>
        </p:nvSpPr>
        <p:spPr>
          <a:xfrm rot="5400000">
            <a:off x="10155960" y="1790640"/>
            <a:ext cx="990000" cy="304200"/>
          </a:xfrm>
          <a:prstGeom prst="rect">
            <a:avLst/>
          </a:prstGeom>
          <a:noFill/>
          <a:ln w="0">
            <a:noFill/>
          </a:ln>
        </p:spPr>
        <p:txBody>
          <a:bodyPr lIns="90000" rIns="90000" tIns="45000" bIns="4500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05"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06"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blipFill>
      </p:bgPr>
    </p:bg>
    <p:spTree>
      <p:nvGrpSpPr>
        <p:cNvPr id="1" name=""/>
        <p:cNvGrpSpPr/>
        <p:nvPr/>
      </p:nvGrpSpPr>
      <p:grpSpPr>
        <a:xfrm>
          <a:off x="0" y="0"/>
          <a:ext cx="0" cy="0"/>
          <a:chOff x="0" y="0"/>
          <a:chExt cx="0" cy="0"/>
        </a:xfrm>
      </p:grpSpPr>
      <p:pic>
        <p:nvPicPr>
          <p:cNvPr id="143" name="Picture 7" descr=""/>
          <p:cNvPicPr/>
          <p:nvPr/>
        </p:nvPicPr>
        <p:blipFill>
          <a:blip r:embed="rId3"/>
          <a:srcRect l="3610" t="0" r="0" b="0"/>
          <a:stretch/>
        </p:blipFill>
        <p:spPr>
          <a:xfrm>
            <a:off x="0" y="2669760"/>
            <a:ext cx="4036320" cy="4187520"/>
          </a:xfrm>
          <a:prstGeom prst="rect">
            <a:avLst/>
          </a:prstGeom>
          <a:ln w="0">
            <a:noFill/>
          </a:ln>
        </p:spPr>
      </p:pic>
      <p:pic>
        <p:nvPicPr>
          <p:cNvPr id="144" name="Picture 6" descr=""/>
          <p:cNvPicPr/>
          <p:nvPr/>
        </p:nvPicPr>
        <p:blipFill>
          <a:blip r:embed="rId4"/>
          <a:srcRect l="35647" t="0" r="0" b="0"/>
          <a:stretch/>
        </p:blipFill>
        <p:spPr>
          <a:xfrm>
            <a:off x="0" y="2892240"/>
            <a:ext cx="1521720" cy="2364840"/>
          </a:xfrm>
          <a:prstGeom prst="rect">
            <a:avLst/>
          </a:prstGeom>
          <a:ln w="0">
            <a:noFill/>
          </a:ln>
        </p:spPr>
      </p:pic>
      <p:sp>
        <p:nvSpPr>
          <p:cNvPr id="145" name="Oval 15"/>
          <p:cNvSpPr/>
          <p:nvPr/>
        </p:nvSpPr>
        <p:spPr>
          <a:xfrm>
            <a:off x="8609040" y="1676520"/>
            <a:ext cx="2818800" cy="2818800"/>
          </a:xfrm>
          <a:prstGeom prst="ellipse">
            <a:avLst/>
          </a:prstGeom>
          <a:gradFill rotWithShape="0">
            <a:gsLst>
              <a:gs pos="0">
                <a:srgbClr val="50b9c1">
                  <a:alpha val="7058"/>
                </a:srgbClr>
              </a:gs>
              <a:gs pos="100000">
                <a:srgbClr val="50b9c1">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46" name="Picture 8" descr=""/>
          <p:cNvPicPr/>
          <p:nvPr/>
        </p:nvPicPr>
        <p:blipFill>
          <a:blip r:embed="rId5"/>
          <a:srcRect l="0" t="28812" r="0" b="0"/>
          <a:stretch/>
        </p:blipFill>
        <p:spPr>
          <a:xfrm>
            <a:off x="7999560" y="0"/>
            <a:ext cx="1602720" cy="1140840"/>
          </a:xfrm>
          <a:prstGeom prst="rect">
            <a:avLst/>
          </a:prstGeom>
          <a:ln w="0">
            <a:noFill/>
          </a:ln>
        </p:spPr>
      </p:pic>
      <p:pic>
        <p:nvPicPr>
          <p:cNvPr id="147" name="Picture 9" descr=""/>
          <p:cNvPicPr/>
          <p:nvPr/>
        </p:nvPicPr>
        <p:blipFill>
          <a:blip r:embed="rId6"/>
          <a:srcRect l="0" t="0" r="0" b="23333"/>
          <a:stretch/>
        </p:blipFill>
        <p:spPr>
          <a:xfrm>
            <a:off x="8605800" y="6095880"/>
            <a:ext cx="992880" cy="761400"/>
          </a:xfrm>
          <a:prstGeom prst="rect">
            <a:avLst/>
          </a:prstGeom>
          <a:ln w="0">
            <a:noFill/>
          </a:ln>
        </p:spPr>
      </p:pic>
      <p:sp>
        <p:nvSpPr>
          <p:cNvPr id="148" name="Rectangle 13"/>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49" name="PlaceHolder 1"/>
          <p:cNvSpPr>
            <a:spLocks noGrp="1"/>
          </p:cNvSpPr>
          <p:nvPr>
            <p:ph type="ftr" idx="10"/>
          </p:nvPr>
        </p:nvSpPr>
        <p:spPr>
          <a:xfrm rot="5400000">
            <a:off x="8952120" y="3225240"/>
            <a:ext cx="3859200" cy="304200"/>
          </a:xfrm>
          <a:prstGeom prst="rect">
            <a:avLst/>
          </a:prstGeom>
          <a:noFill/>
          <a:ln w="0">
            <a:noFill/>
          </a:ln>
        </p:spPr>
        <p:txBody>
          <a:bodyPr lIns="90000" rIns="90000" tIns="45000" bIns="45000" anchor="b">
            <a:noAutofit/>
          </a:bodyPr>
          <a:lstStyle>
            <a:lvl1pPr algn="ctr">
              <a:lnSpc>
                <a:spcPct val="100000"/>
              </a:lnSpc>
              <a:buNone/>
              <a:defRPr b="0" lang="en-IN" sz="1400" spc="-1" strike="noStrike">
                <a:latin typeface="Times New Roman"/>
              </a:defRPr>
            </a:lvl1pPr>
          </a:lstStyle>
          <a:p>
            <a:pPr algn="ctr">
              <a:lnSpc>
                <a:spcPct val="100000"/>
              </a:lnSpc>
              <a:buNone/>
            </a:pPr>
            <a:r>
              <a:rPr b="0" lang="en-IN" sz="1400" spc="-1" strike="noStrike">
                <a:latin typeface="Times New Roman"/>
              </a:rPr>
              <a:t>&lt;footer&gt;</a:t>
            </a:r>
            <a:endParaRPr b="0" lang="en-IN" sz="1400" spc="-1" strike="noStrike">
              <a:latin typeface="Times New Roman"/>
            </a:endParaRPr>
          </a:p>
        </p:txBody>
      </p:sp>
      <p:sp>
        <p:nvSpPr>
          <p:cNvPr id="150" name="PlaceHolder 2"/>
          <p:cNvSpPr>
            <a:spLocks noGrp="1"/>
          </p:cNvSpPr>
          <p:nvPr>
            <p:ph type="sldNum" idx="11"/>
          </p:nvPr>
        </p:nvSpPr>
        <p:spPr>
          <a:xfrm>
            <a:off x="10352520" y="295560"/>
            <a:ext cx="837360" cy="766800"/>
          </a:xfrm>
          <a:prstGeom prst="rect">
            <a:avLst/>
          </a:prstGeom>
          <a:noFill/>
          <a:ln w="0">
            <a:noFill/>
          </a:ln>
        </p:spPr>
        <p:txBody>
          <a:bodyPr lIns="90000" rIns="90000" tIns="45000" bIns="45000" anchor="b">
            <a:noAutofit/>
          </a:bodyPr>
          <a:lstStyle>
            <a:lvl1pPr algn="ctr">
              <a:lnSpc>
                <a:spcPct val="100000"/>
              </a:lnSpc>
              <a:buNone/>
              <a:defRPr b="0" lang="en-US" sz="2800" spc="-1" strike="noStrike">
                <a:solidFill>
                  <a:srgbClr val="ffffff"/>
                </a:solidFill>
                <a:latin typeface="Century Gothic"/>
              </a:defRPr>
            </a:lvl1pPr>
          </a:lstStyle>
          <a:p>
            <a:pPr algn="ctr">
              <a:lnSpc>
                <a:spcPct val="100000"/>
              </a:lnSpc>
              <a:buNone/>
            </a:pPr>
            <a:fld id="{F49E81DC-BF2E-4749-926E-61084C09C61D}" type="slidenum">
              <a:rPr b="0" lang="en-US" sz="2800" spc="-1" strike="noStrike">
                <a:solidFill>
                  <a:srgbClr val="ffffff"/>
                </a:solidFill>
                <a:latin typeface="Century Gothic"/>
              </a:rPr>
              <a:t>&lt;number&gt;</a:t>
            </a:fld>
            <a:endParaRPr b="0" lang="en-IN" sz="2800" spc="-1" strike="noStrike">
              <a:latin typeface="Times New Roman"/>
            </a:endParaRPr>
          </a:p>
        </p:txBody>
      </p:sp>
      <p:sp>
        <p:nvSpPr>
          <p:cNvPr id="151" name="PlaceHolder 3"/>
          <p:cNvSpPr>
            <a:spLocks noGrp="1"/>
          </p:cNvSpPr>
          <p:nvPr>
            <p:ph type="dt" idx="12"/>
          </p:nvPr>
        </p:nvSpPr>
        <p:spPr>
          <a:xfrm rot="5400000">
            <a:off x="10155960" y="1790640"/>
            <a:ext cx="990000" cy="304200"/>
          </a:xfrm>
          <a:prstGeom prst="rect">
            <a:avLst/>
          </a:prstGeom>
          <a:noFill/>
          <a:ln w="0">
            <a:noFill/>
          </a:ln>
        </p:spPr>
        <p:txBody>
          <a:bodyPr lIns="90000" rIns="90000" tIns="45000" bIns="45000" anchor="t">
            <a:noAutofit/>
          </a:bodyPr>
          <a:lstStyle>
            <a:lvl1pPr>
              <a:defRPr b="0" lang="en-IN" sz="1400" spc="-1" strike="noStrike">
                <a:latin typeface="Times New Roman"/>
              </a:defRPr>
            </a:lvl1pPr>
          </a:lstStyle>
          <a:p>
            <a:r>
              <a:rPr b="0" lang="en-IN" sz="1400" spc="-1" strike="noStrike">
                <a:latin typeface="Times New Roman"/>
              </a:rPr>
              <a:t>&lt;date/time&gt;</a:t>
            </a:r>
            <a:endParaRPr b="0" lang="en-IN" sz="1400" spc="-1" strike="noStrike">
              <a:latin typeface="Times New Roman"/>
            </a:endParaRPr>
          </a:p>
        </p:txBody>
      </p:sp>
      <p:sp>
        <p:nvSpPr>
          <p:cNvPr id="15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en-IN" sz="4400" spc="-1" strike="noStrike">
                <a:latin typeface="Arial"/>
              </a:rPr>
              <a:t>Click to edit the title text format</a:t>
            </a:r>
            <a:endParaRPr b="0" lang="en-IN" sz="4400" spc="-1" strike="noStrike">
              <a:latin typeface="Arial"/>
            </a:endParaRPr>
          </a:p>
        </p:txBody>
      </p:sp>
      <p:sp>
        <p:nvSpPr>
          <p:cNvPr id="15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000000"/>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000000"/>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000000"/>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000000"/>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000000"/>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000000"/>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Lst>
</p:sldMaster>
</file>

<file path=ppt/slides/_rels/slide1.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jpeg"/><Relationship Id="rId7"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slideLayout" Target="../slideLayouts/slideLayout37.xml"/>
</Relationships>
</file>

<file path=ppt/slides/_rels/slide17.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37.xml"/>
</Relationships>
</file>

<file path=ppt/slides/_rels/slide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90" name="Picture 133" descr=""/>
          <p:cNvPicPr/>
          <p:nvPr/>
        </p:nvPicPr>
        <p:blipFill>
          <a:blip r:embed="rId1"/>
          <a:srcRect l="3610" t="0" r="0" b="0"/>
          <a:stretch/>
        </p:blipFill>
        <p:spPr>
          <a:xfrm>
            <a:off x="0" y="2669760"/>
            <a:ext cx="4036320" cy="4187520"/>
          </a:xfrm>
          <a:prstGeom prst="rect">
            <a:avLst/>
          </a:prstGeom>
          <a:ln w="0">
            <a:noFill/>
          </a:ln>
        </p:spPr>
      </p:pic>
      <p:pic>
        <p:nvPicPr>
          <p:cNvPr id="191" name="Picture 134" descr=""/>
          <p:cNvPicPr/>
          <p:nvPr/>
        </p:nvPicPr>
        <p:blipFill>
          <a:blip r:embed="rId2"/>
          <a:srcRect l="35647" t="0" r="0" b="0"/>
          <a:stretch/>
        </p:blipFill>
        <p:spPr>
          <a:xfrm>
            <a:off x="0" y="2892240"/>
            <a:ext cx="1521720" cy="2364840"/>
          </a:xfrm>
          <a:prstGeom prst="rect">
            <a:avLst/>
          </a:prstGeom>
          <a:ln w="0">
            <a:noFill/>
          </a:ln>
        </p:spPr>
      </p:pic>
      <p:sp>
        <p:nvSpPr>
          <p:cNvPr id="192" name="Oval 135"/>
          <p:cNvSpPr/>
          <p:nvPr/>
        </p:nvSpPr>
        <p:spPr>
          <a:xfrm>
            <a:off x="8609040" y="1676520"/>
            <a:ext cx="2818800" cy="2818800"/>
          </a:xfrm>
          <a:prstGeom prst="ellipse">
            <a:avLst/>
          </a:prstGeom>
          <a:gradFill rotWithShape="0">
            <a:gsLst>
              <a:gs pos="0">
                <a:srgbClr val="f3f3f3">
                  <a:alpha val="7058"/>
                </a:srgbClr>
              </a:gs>
              <a:gs pos="100000">
                <a:srgbClr val="f3f3f3">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193" name="Picture 136" descr=""/>
          <p:cNvPicPr/>
          <p:nvPr/>
        </p:nvPicPr>
        <p:blipFill>
          <a:blip r:embed="rId3"/>
          <a:srcRect l="0" t="28812" r="0" b="0"/>
          <a:stretch/>
        </p:blipFill>
        <p:spPr>
          <a:xfrm>
            <a:off x="7999560" y="0"/>
            <a:ext cx="1602720" cy="1140840"/>
          </a:xfrm>
          <a:prstGeom prst="rect">
            <a:avLst/>
          </a:prstGeom>
          <a:ln w="0">
            <a:noFill/>
          </a:ln>
        </p:spPr>
      </p:pic>
      <p:pic>
        <p:nvPicPr>
          <p:cNvPr id="194" name="Picture 137" descr=""/>
          <p:cNvPicPr/>
          <p:nvPr/>
        </p:nvPicPr>
        <p:blipFill>
          <a:blip r:embed="rId4"/>
          <a:srcRect l="0" t="0" r="0" b="23333"/>
          <a:stretch/>
        </p:blipFill>
        <p:spPr>
          <a:xfrm>
            <a:off x="8605800" y="6095880"/>
            <a:ext cx="992880" cy="761400"/>
          </a:xfrm>
          <a:prstGeom prst="rect">
            <a:avLst/>
          </a:prstGeom>
          <a:ln w="0">
            <a:noFill/>
          </a:ln>
        </p:spPr>
      </p:pic>
      <p:sp>
        <p:nvSpPr>
          <p:cNvPr id="195" name="Rectangle 138"/>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96" name="Rectangle 139"/>
          <p:cNvSpPr/>
          <p:nvPr/>
        </p:nvSpPr>
        <p:spPr>
          <a:xfrm>
            <a:off x="0" y="0"/>
            <a:ext cx="12191400" cy="6857280"/>
          </a:xfrm>
          <a:prstGeom prst="rect">
            <a:avLst/>
          </a:prstGeom>
          <a:blipFill rotWithShape="0">
            <a:blip r:embed="rId5"/>
            <a:srcRect/>
            <a:stretch/>
          </a:blipFill>
          <a:ln>
            <a:noFill/>
          </a:ln>
        </p:spPr>
        <p:style>
          <a:lnRef idx="2">
            <a:schemeClr val="accent1">
              <a:shade val="50000"/>
            </a:schemeClr>
          </a:lnRef>
          <a:fillRef idx="1003">
            <a:schemeClr val="dk2"/>
          </a:fillRef>
          <a:effectRef idx="0">
            <a:schemeClr val="accent1"/>
          </a:effectRef>
          <a:fontRef idx="minor"/>
        </p:style>
      </p:sp>
      <p:sp>
        <p:nvSpPr>
          <p:cNvPr id="197" name="Rectangle 140"/>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198"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199" name="PlaceHolder 1"/>
          <p:cNvSpPr>
            <a:spLocks noGrp="1"/>
          </p:cNvSpPr>
          <p:nvPr>
            <p:ph type="title"/>
          </p:nvPr>
        </p:nvSpPr>
        <p:spPr>
          <a:xfrm>
            <a:off x="649080" y="629280"/>
            <a:ext cx="9251280" cy="1015920"/>
          </a:xfrm>
          <a:prstGeom prst="rect">
            <a:avLst/>
          </a:prstGeom>
          <a:noFill/>
          <a:ln w="0">
            <a:noFill/>
          </a:ln>
        </p:spPr>
        <p:txBody>
          <a:bodyPr lIns="0" rIns="0" tIns="0" bIns="0" anchor="t">
            <a:normAutofit/>
          </a:bodyPr>
          <a:p>
            <a:pPr>
              <a:lnSpc>
                <a:spcPct val="100000"/>
              </a:lnSpc>
              <a:buNone/>
            </a:pPr>
            <a:r>
              <a:rPr b="0" lang="en-US" sz="4200" spc="-1" strike="noStrike">
                <a:solidFill>
                  <a:srgbClr val="ebebeb"/>
                </a:solidFill>
                <a:latin typeface="Century Gothic"/>
              </a:rPr>
              <a:t>Overview</a:t>
            </a:r>
            <a:endParaRPr b="0" lang="en-IN" sz="4200" spc="-1" strike="noStrike">
              <a:latin typeface="Arial"/>
            </a:endParaRPr>
          </a:p>
        </p:txBody>
      </p:sp>
      <p:sp>
        <p:nvSpPr>
          <p:cNvPr id="200" name="Freeform: Shape 142"/>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sp>
        <p:nvSpPr>
          <p:cNvPr id="201" name="PlaceHolder 2"/>
          <p:cNvSpPr>
            <a:spLocks noGrp="1"/>
          </p:cNvSpPr>
          <p:nvPr>
            <p:ph type="subTitle"/>
          </p:nvPr>
        </p:nvSpPr>
        <p:spPr>
          <a:xfrm>
            <a:off x="649080" y="2548440"/>
            <a:ext cx="7152840" cy="3657960"/>
          </a:xfrm>
          <a:prstGeom prst="rect">
            <a:avLst/>
          </a:prstGeom>
          <a:noFill/>
          <a:ln w="0">
            <a:noFill/>
          </a:ln>
        </p:spPr>
        <p:txBody>
          <a:bodyPr lIns="0" rIns="0" tIns="0" bIns="0" anchor="t">
            <a:normAutofit/>
          </a:bodyPr>
          <a:p>
            <a:pPr>
              <a:lnSpc>
                <a:spcPct val="90000"/>
              </a:lnSpc>
              <a:spcBef>
                <a:spcPts val="1001"/>
              </a:spcBef>
              <a:buNone/>
              <a:tabLst>
                <a:tab algn="l" pos="0"/>
              </a:tabLst>
            </a:pPr>
            <a:r>
              <a:rPr b="0" lang="en-US" sz="1600" spc="-1" strike="noStrike" cap="all">
                <a:solidFill>
                  <a:srgbClr val="000000"/>
                </a:solidFill>
                <a:latin typeface="Century Gothic"/>
              </a:rPr>
              <a:t>Semantic Role Identification: SRL assigns specific roles (e.g., agent, patient) to words or phrases in a sentence, revealing their semantic relationships with the predicate.</a:t>
            </a:r>
            <a:endParaRPr b="0" lang="en-IN" sz="1600" spc="-1" strike="noStrike">
              <a:latin typeface="Arial"/>
            </a:endParaRPr>
          </a:p>
          <a:p>
            <a:pPr>
              <a:lnSpc>
                <a:spcPct val="90000"/>
              </a:lnSpc>
              <a:spcBef>
                <a:spcPts val="1001"/>
              </a:spcBef>
              <a:buNone/>
              <a:tabLst>
                <a:tab algn="l" pos="0"/>
              </a:tabLst>
            </a:pPr>
            <a:r>
              <a:rPr b="0" lang="en-US" sz="1600" spc="-1" strike="noStrike" cap="all">
                <a:solidFill>
                  <a:srgbClr val="000000"/>
                </a:solidFill>
                <a:latin typeface="Century Gothic"/>
              </a:rPr>
              <a:t>Enhances Text Understanding: SRL deepens the understanding of sentence meaning by analyzing the roles and contributions of words to the overall context.</a:t>
            </a:r>
            <a:endParaRPr b="0" lang="en-IN" sz="1600" spc="-1" strike="noStrike">
              <a:latin typeface="Arial"/>
            </a:endParaRPr>
          </a:p>
          <a:p>
            <a:pPr>
              <a:lnSpc>
                <a:spcPct val="90000"/>
              </a:lnSpc>
              <a:spcBef>
                <a:spcPts val="1001"/>
              </a:spcBef>
              <a:buNone/>
              <a:tabLst>
                <a:tab algn="l" pos="0"/>
              </a:tabLst>
            </a:pPr>
            <a:r>
              <a:rPr b="0" lang="en-US" sz="1600" spc="-1" strike="noStrike" cap="all">
                <a:solidFill>
                  <a:srgbClr val="000000"/>
                </a:solidFill>
                <a:latin typeface="Century Gothic"/>
              </a:rPr>
              <a:t>Supports NLP Applications: SRL benefits information extraction, question answering, and machine translation by structuring and interpreting text based on semantic roles.</a:t>
            </a:r>
            <a:endParaRPr b="0" lang="en-IN" sz="1600" spc="-1" strike="noStrike">
              <a:latin typeface="Arial"/>
            </a:endParaRPr>
          </a:p>
          <a:p>
            <a:pPr>
              <a:lnSpc>
                <a:spcPct val="90000"/>
              </a:lnSpc>
              <a:spcBef>
                <a:spcPts val="1001"/>
              </a:spcBef>
              <a:buNone/>
              <a:tabLst>
                <a:tab algn="l" pos="0"/>
              </a:tabLst>
            </a:pPr>
            <a:r>
              <a:rPr b="0" lang="en-US" sz="1600" spc="-1" strike="noStrike" cap="all">
                <a:solidFill>
                  <a:srgbClr val="000000"/>
                </a:solidFill>
                <a:latin typeface="Century Gothic"/>
              </a:rPr>
              <a:t>Powered by Machine Learning: SRL leverages machine learning models to predict semantic roles, using annotated data for training and improving accuracy in role assignment</a:t>
            </a:r>
            <a:endParaRPr b="0" lang="en-IN" sz="1600" spc="-1" strike="noStrike">
              <a:latin typeface="Arial"/>
            </a:endParaRPr>
          </a:p>
          <a:p>
            <a:pPr>
              <a:lnSpc>
                <a:spcPct val="90000"/>
              </a:lnSpc>
              <a:spcBef>
                <a:spcPts val="1001"/>
              </a:spcBef>
              <a:buNone/>
              <a:tabLst>
                <a:tab algn="l" pos="0"/>
              </a:tabLst>
            </a:pPr>
            <a:endParaRPr b="0" lang="en-IN" sz="1600" spc="-1" strike="noStrike">
              <a:latin typeface="Arial"/>
            </a:endParaRPr>
          </a:p>
        </p:txBody>
      </p:sp>
      <p:pic>
        <p:nvPicPr>
          <p:cNvPr id="202" name="Picture 22" descr="A picture of a viewing telescope with a city on its background"/>
          <p:cNvPicPr/>
          <p:nvPr/>
        </p:nvPicPr>
        <p:blipFill>
          <a:blip r:embed="rId6"/>
          <a:srcRect l="0" t="11417" r="0" b="0"/>
          <a:stretch/>
        </p:blipFill>
        <p:spPr>
          <a:xfrm>
            <a:off x="8129880" y="3419280"/>
            <a:ext cx="3412800" cy="1919520"/>
          </a:xfrm>
          <a:prstGeom prst="rect">
            <a:avLst/>
          </a:prstGeom>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0" name="Rectangle 21"/>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71" name="Rectangle 23"/>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72"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73" name="PlaceHolder 1"/>
          <p:cNvSpPr>
            <a:spLocks noGrp="1"/>
          </p:cNvSpPr>
          <p:nvPr>
            <p:ph type="title"/>
          </p:nvPr>
        </p:nvSpPr>
        <p:spPr>
          <a:xfrm>
            <a:off x="649080" y="629280"/>
            <a:ext cx="9251280" cy="1015920"/>
          </a:xfrm>
          <a:prstGeom prst="rect">
            <a:avLst/>
          </a:prstGeom>
          <a:noFill/>
          <a:ln w="0">
            <a:noFill/>
          </a:ln>
        </p:spPr>
        <p:txBody>
          <a:bodyPr lIns="90000" rIns="90000" tIns="45000" bIns="45000" anchor="t">
            <a:normAutofit/>
          </a:bodyPr>
          <a:p>
            <a:pPr algn="ctr">
              <a:lnSpc>
                <a:spcPct val="100000"/>
              </a:lnSpc>
              <a:buNone/>
            </a:pPr>
            <a:r>
              <a:rPr b="0" lang="en-US" sz="4200" spc="-1" strike="noStrike">
                <a:solidFill>
                  <a:srgbClr val="ebebeb"/>
                </a:solidFill>
                <a:latin typeface="Century Gothic"/>
              </a:rPr>
              <a:t>Logistic regression</a:t>
            </a:r>
            <a:endParaRPr b="0" lang="en-IN" sz="4200" spc="-1" strike="noStrike">
              <a:latin typeface="Arial"/>
            </a:endParaRPr>
          </a:p>
        </p:txBody>
      </p:sp>
      <p:sp>
        <p:nvSpPr>
          <p:cNvPr id="274" name="Freeform: Shape 27"/>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pic>
        <p:nvPicPr>
          <p:cNvPr id="275" name="Content Placeholder 3" descr="A diagram of a hexagon with arrows pointing to the center&#10;&#10;Description automatically generated"/>
          <p:cNvPicPr/>
          <p:nvPr/>
        </p:nvPicPr>
        <p:blipFill>
          <a:blip r:embed="rId2"/>
          <a:stretch/>
        </p:blipFill>
        <p:spPr>
          <a:xfrm>
            <a:off x="653400" y="3016440"/>
            <a:ext cx="5450760" cy="2725200"/>
          </a:xfrm>
          <a:prstGeom prst="rect">
            <a:avLst/>
          </a:prstGeom>
          <a:ln w="0">
            <a:noFill/>
          </a:ln>
        </p:spPr>
      </p:pic>
      <p:sp>
        <p:nvSpPr>
          <p:cNvPr id="276" name="PlaceHolder 2"/>
          <p:cNvSpPr>
            <a:spLocks noGrp="1"/>
          </p:cNvSpPr>
          <p:nvPr>
            <p:ph/>
          </p:nvPr>
        </p:nvSpPr>
        <p:spPr>
          <a:xfrm>
            <a:off x="6420960" y="2548440"/>
            <a:ext cx="5121720" cy="3657960"/>
          </a:xfrm>
          <a:prstGeom prst="rect">
            <a:avLst/>
          </a:prstGeom>
          <a:noFill/>
          <a:ln w="0">
            <a:noFill/>
          </a:ln>
        </p:spPr>
        <p:txBody>
          <a:bodyPr lIns="90000" rIns="90000" tIns="45000" bIns="45000" anchor="t">
            <a:normAutofit fontScale="98000"/>
          </a:bodyPr>
          <a:p>
            <a:pPr marL="343080" indent="-343080">
              <a:lnSpc>
                <a:spcPct val="90000"/>
              </a:lnSpc>
              <a:spcBef>
                <a:spcPts val="1001"/>
              </a:spcBef>
              <a:buClr>
                <a:srgbClr val="f7f7f7"/>
              </a:buClr>
              <a:buSzPct val="80000"/>
              <a:buFont typeface="Wingdings 3" charset="2"/>
              <a:buChar char=""/>
            </a:pPr>
            <a:r>
              <a:rPr b="1" lang="en-US" sz="1700" spc="-1" strike="noStrike">
                <a:solidFill>
                  <a:srgbClr val="000000"/>
                </a:solidFill>
                <a:latin typeface="Century Gothic"/>
                <a:ea typeface="Century Gothic"/>
              </a:rPr>
              <a:t>Binary Classification</a:t>
            </a:r>
            <a:r>
              <a:rPr b="0" lang="en-US" sz="1700" spc="-1" strike="noStrike">
                <a:solidFill>
                  <a:srgbClr val="000000"/>
                </a:solidFill>
                <a:latin typeface="Century Gothic"/>
                <a:ea typeface="Century Gothic"/>
              </a:rPr>
              <a:t>:</a:t>
            </a:r>
            <a:endParaRPr b="0" lang="en-IN" sz="1700" spc="-1" strike="noStrike">
              <a:latin typeface="Arial"/>
            </a:endParaRPr>
          </a:p>
          <a:p>
            <a:pPr lvl="1" marL="743040" indent="-285840">
              <a:lnSpc>
                <a:spcPct val="90000"/>
              </a:lnSpc>
              <a:spcBef>
                <a:spcPts val="1001"/>
              </a:spcBef>
              <a:buClr>
                <a:srgbClr val="f7f7f7"/>
              </a:buClr>
              <a:buSzPct val="80000"/>
              <a:buFont typeface="Wingdings 3" charset="2"/>
              <a:buChar char=""/>
            </a:pPr>
            <a:r>
              <a:rPr b="0" lang="en-US" sz="1700" spc="-1" strike="noStrike">
                <a:solidFill>
                  <a:srgbClr val="000000"/>
                </a:solidFill>
                <a:latin typeface="Century Gothic"/>
                <a:ea typeface="Century Gothic"/>
              </a:rPr>
              <a:t>Logistic regression is a popular statistical method used for binary classification tasks, where the goal is to predict a binary outcome (e.g., yes/no, true/false) based on input features.</a:t>
            </a:r>
            <a:endParaRPr b="0" lang="en-IN" sz="1700" spc="-1" strike="noStrike">
              <a:latin typeface="Arial"/>
            </a:endParaRPr>
          </a:p>
          <a:p>
            <a:pPr marL="343080" indent="-343080">
              <a:lnSpc>
                <a:spcPct val="90000"/>
              </a:lnSpc>
              <a:spcBef>
                <a:spcPts val="1001"/>
              </a:spcBef>
              <a:buClr>
                <a:srgbClr val="f7f7f7"/>
              </a:buClr>
              <a:buSzPct val="80000"/>
              <a:buFont typeface="Wingdings 3" charset="2"/>
              <a:buChar char=""/>
            </a:pPr>
            <a:r>
              <a:rPr b="1" lang="en-US" sz="1700" spc="-1" strike="noStrike">
                <a:solidFill>
                  <a:srgbClr val="000000"/>
                </a:solidFill>
                <a:latin typeface="Century Gothic"/>
                <a:ea typeface="Century Gothic"/>
              </a:rPr>
              <a:t>Probabilistic Modeling</a:t>
            </a:r>
            <a:r>
              <a:rPr b="0" lang="en-US" sz="1700" spc="-1" strike="noStrike">
                <a:solidFill>
                  <a:srgbClr val="000000"/>
                </a:solidFill>
                <a:latin typeface="Century Gothic"/>
                <a:ea typeface="Century Gothic"/>
              </a:rPr>
              <a:t>:</a:t>
            </a:r>
            <a:endParaRPr b="0" lang="en-IN" sz="1700" spc="-1" strike="noStrike">
              <a:latin typeface="Arial"/>
            </a:endParaRPr>
          </a:p>
          <a:p>
            <a:pPr lvl="1" marL="743040" indent="-285840">
              <a:lnSpc>
                <a:spcPct val="90000"/>
              </a:lnSpc>
              <a:spcBef>
                <a:spcPts val="1001"/>
              </a:spcBef>
              <a:buClr>
                <a:srgbClr val="f7f7f7"/>
              </a:buClr>
              <a:buSzPct val="80000"/>
              <a:buFont typeface="Wingdings 3" charset="2"/>
              <a:buChar char=""/>
            </a:pPr>
            <a:r>
              <a:rPr b="0" lang="en-US" sz="1700" spc="-1" strike="noStrike">
                <a:solidFill>
                  <a:srgbClr val="000000"/>
                </a:solidFill>
                <a:latin typeface="Century Gothic"/>
                <a:ea typeface="Century Gothic"/>
              </a:rPr>
              <a:t>Logistic regression models the probability of a binary outcome using a logistic (sigmoid) function, which outputs values between 0 and 1, representing the likelihood of the positive class.</a:t>
            </a:r>
            <a:endParaRPr b="0" lang="en-IN" sz="1700" spc="-1" strike="noStrike">
              <a:latin typeface="Arial"/>
            </a:endParaRPr>
          </a:p>
          <a:p>
            <a:pPr>
              <a:lnSpc>
                <a:spcPct val="90000"/>
              </a:lnSpc>
              <a:spcBef>
                <a:spcPts val="1001"/>
              </a:spcBef>
              <a:buNone/>
            </a:pPr>
            <a:endParaRPr b="0" lang="en-IN" sz="17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77" name="Rectangle 7"/>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78" name="Rectangle 9"/>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79"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80" name="Freeform: Shape 13"/>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sp>
        <p:nvSpPr>
          <p:cNvPr id="281" name="PlaceHolder 1"/>
          <p:cNvSpPr>
            <a:spLocks noGrp="1"/>
          </p:cNvSpPr>
          <p:nvPr>
            <p:ph type="title"/>
          </p:nvPr>
        </p:nvSpPr>
        <p:spPr>
          <a:xfrm>
            <a:off x="1103400" y="452880"/>
            <a:ext cx="8946720" cy="1399680"/>
          </a:xfrm>
          <a:prstGeom prst="rect">
            <a:avLst/>
          </a:prstGeom>
          <a:noFill/>
          <a:ln w="0">
            <a:noFill/>
          </a:ln>
        </p:spPr>
        <p:txBody>
          <a:bodyPr lIns="90000" rIns="90000" tIns="45000" bIns="45000" anchor="ctr">
            <a:normAutofit/>
          </a:bodyPr>
          <a:p>
            <a:pPr algn="ctr">
              <a:lnSpc>
                <a:spcPct val="100000"/>
              </a:lnSpc>
              <a:buNone/>
            </a:pPr>
            <a:r>
              <a:rPr b="1" lang="en-US" sz="4200" spc="-1" strike="noStrike">
                <a:solidFill>
                  <a:srgbClr val="ffffff"/>
                </a:solidFill>
                <a:latin typeface="Century Gothic"/>
              </a:rPr>
              <a:t>Pros and Cons</a:t>
            </a:r>
            <a:endParaRPr b="0" lang="en-IN" sz="4200" spc="-1" strike="noStrike">
              <a:latin typeface="Arial"/>
            </a:endParaRPr>
          </a:p>
        </p:txBody>
      </p:sp>
      <p:sp>
        <p:nvSpPr>
          <p:cNvPr id="282" name="PlaceHolder 2"/>
          <p:cNvSpPr>
            <a:spLocks noGrp="1"/>
          </p:cNvSpPr>
          <p:nvPr>
            <p:ph/>
          </p:nvPr>
        </p:nvSpPr>
        <p:spPr>
          <a:xfrm>
            <a:off x="1103400" y="2763360"/>
            <a:ext cx="8946000" cy="3484080"/>
          </a:xfrm>
          <a:prstGeom prst="rect">
            <a:avLst/>
          </a:prstGeom>
          <a:noFill/>
          <a:ln w="0">
            <a:noFill/>
          </a:ln>
        </p:spPr>
        <p:txBody>
          <a:bodyPr lIns="90000" rIns="90000" tIns="45000" bIns="45000" anchor="t">
            <a:normAutofit/>
          </a:bodyPr>
          <a:p>
            <a:pPr>
              <a:lnSpc>
                <a:spcPct val="90000"/>
              </a:lnSpc>
              <a:spcBef>
                <a:spcPts val="1001"/>
              </a:spcBef>
              <a:buNone/>
              <a:tabLst>
                <a:tab algn="l" pos="0"/>
              </a:tabLst>
            </a:pPr>
            <a:r>
              <a:rPr b="1" lang="en-US" sz="1600" spc="-1" strike="noStrike">
                <a:solidFill>
                  <a:srgbClr val="000000"/>
                </a:solidFill>
                <a:latin typeface="Century Gothic"/>
                <a:ea typeface="Century Gothic"/>
              </a:rPr>
              <a:t>Pros</a:t>
            </a:r>
            <a:r>
              <a:rPr b="0" lang="en-US" sz="1600" spc="-1" strike="noStrike">
                <a:solidFill>
                  <a:srgbClr val="000000"/>
                </a:solidFill>
                <a:latin typeface="Century Gothic"/>
                <a:ea typeface="Century Gothic"/>
              </a:rPr>
              <a:t>:</a:t>
            </a:r>
            <a:endParaRPr b="0" lang="en-IN" sz="1600" spc="-1" strike="noStrike">
              <a:latin typeface="Arial"/>
            </a:endParaRPr>
          </a:p>
          <a:p>
            <a:pPr>
              <a:lnSpc>
                <a:spcPct val="90000"/>
              </a:lnSpc>
              <a:spcBef>
                <a:spcPts val="1001"/>
              </a:spcBef>
              <a:buNone/>
              <a:tabLst>
                <a:tab algn="l" pos="0"/>
              </a:tabLst>
            </a:pPr>
            <a:r>
              <a:rPr b="1" lang="en-US" sz="1400" spc="-1" strike="noStrike">
                <a:solidFill>
                  <a:srgbClr val="000000"/>
                </a:solidFill>
                <a:latin typeface="Century Gothic"/>
                <a:ea typeface="Century Gothic"/>
              </a:rPr>
              <a:t>Interpretability</a:t>
            </a:r>
            <a:r>
              <a:rPr b="0" lang="en-US" sz="1400" spc="-1" strike="noStrike">
                <a:solidFill>
                  <a:srgbClr val="000000"/>
                </a:solidFill>
                <a:latin typeface="Century Gothic"/>
                <a:ea typeface="Century Gothic"/>
              </a:rPr>
              <a:t>: Logistic regression coefficients provide insights into the relationship between input variables and the probability of the outcome, allowing for easy interpretation of model results.</a:t>
            </a:r>
            <a:endParaRPr b="0" lang="en-IN" sz="1400" spc="-1" strike="noStrike">
              <a:latin typeface="Arial"/>
            </a:endParaRPr>
          </a:p>
          <a:p>
            <a:pPr>
              <a:lnSpc>
                <a:spcPct val="90000"/>
              </a:lnSpc>
              <a:spcBef>
                <a:spcPts val="1001"/>
              </a:spcBef>
              <a:buNone/>
              <a:tabLst>
                <a:tab algn="l" pos="0"/>
              </a:tabLst>
            </a:pPr>
            <a:r>
              <a:rPr b="1" lang="en-US" sz="1400" spc="-1" strike="noStrike">
                <a:solidFill>
                  <a:srgbClr val="000000"/>
                </a:solidFill>
                <a:latin typeface="Century Gothic"/>
                <a:ea typeface="Century Gothic"/>
              </a:rPr>
              <a:t>Efficient and Fast</a:t>
            </a:r>
            <a:r>
              <a:rPr b="0" lang="en-US" sz="1400" spc="-1" strike="noStrike">
                <a:solidFill>
                  <a:srgbClr val="000000"/>
                </a:solidFill>
                <a:latin typeface="Century Gothic"/>
                <a:ea typeface="Century Gothic"/>
              </a:rPr>
              <a:t>: Logistic regression is computationally efficient and scales well to large datasets making it suitable for quick model training and inference in binary classification tasks.</a:t>
            </a:r>
            <a:endParaRPr b="0" lang="en-IN" sz="1400" spc="-1" strike="noStrike">
              <a:latin typeface="Arial"/>
            </a:endParaRPr>
          </a:p>
          <a:p>
            <a:pPr>
              <a:lnSpc>
                <a:spcPct val="90000"/>
              </a:lnSpc>
              <a:spcBef>
                <a:spcPts val="1001"/>
              </a:spcBef>
              <a:buNone/>
              <a:tabLst>
                <a:tab algn="l" pos="0"/>
              </a:tabLst>
            </a:pPr>
            <a:r>
              <a:rPr b="1" lang="en-US" sz="1600" spc="-1" strike="noStrike">
                <a:solidFill>
                  <a:srgbClr val="000000"/>
                </a:solidFill>
                <a:latin typeface="Century Gothic"/>
                <a:ea typeface="Century Gothic"/>
              </a:rPr>
              <a:t>Cons</a:t>
            </a:r>
            <a:r>
              <a:rPr b="0" lang="en-US" sz="1600" spc="-1" strike="noStrike">
                <a:solidFill>
                  <a:srgbClr val="000000"/>
                </a:solidFill>
                <a:latin typeface="Century Gothic"/>
                <a:ea typeface="Century Gothic"/>
              </a:rPr>
              <a:t>:</a:t>
            </a:r>
            <a:endParaRPr b="0" lang="en-IN" sz="1600" spc="-1" strike="noStrike">
              <a:latin typeface="Arial"/>
            </a:endParaRPr>
          </a:p>
          <a:p>
            <a:pPr>
              <a:lnSpc>
                <a:spcPct val="90000"/>
              </a:lnSpc>
              <a:spcBef>
                <a:spcPts val="1001"/>
              </a:spcBef>
              <a:buNone/>
              <a:tabLst>
                <a:tab algn="l" pos="0"/>
              </a:tabLst>
            </a:pPr>
            <a:r>
              <a:rPr b="1" lang="en-US" sz="1400" spc="-1" strike="noStrike">
                <a:solidFill>
                  <a:srgbClr val="000000"/>
                </a:solidFill>
                <a:latin typeface="Century Gothic"/>
                <a:ea typeface="Century Gothic"/>
              </a:rPr>
              <a:t>Linear Decision Boundary</a:t>
            </a:r>
            <a:r>
              <a:rPr b="0" lang="en-US" sz="1400" spc="-1" strike="noStrike">
                <a:solidFill>
                  <a:srgbClr val="000000"/>
                </a:solidFill>
                <a:latin typeface="Century Gothic"/>
                <a:ea typeface="Century Gothic"/>
              </a:rPr>
              <a:t>: Logistic regression assumes a linear decision boundary between  classes, which may not capture complex relationships in the data effectively.</a:t>
            </a:r>
            <a:endParaRPr b="0" lang="en-IN" sz="1400" spc="-1" strike="noStrike">
              <a:latin typeface="Arial"/>
            </a:endParaRPr>
          </a:p>
          <a:p>
            <a:pPr>
              <a:lnSpc>
                <a:spcPct val="90000"/>
              </a:lnSpc>
              <a:spcBef>
                <a:spcPts val="1001"/>
              </a:spcBef>
              <a:buNone/>
              <a:tabLst>
                <a:tab algn="l" pos="0"/>
              </a:tabLst>
            </a:pPr>
            <a:r>
              <a:rPr b="1" lang="en-US" sz="1400" spc="-1" strike="noStrike">
                <a:solidFill>
                  <a:srgbClr val="000000"/>
                </a:solidFill>
                <a:latin typeface="Century Gothic"/>
                <a:ea typeface="Century Gothic"/>
              </a:rPr>
              <a:t>Limited to Linear Relationships</a:t>
            </a:r>
            <a:r>
              <a:rPr b="0" lang="en-US" sz="1400" spc="-1" strike="noStrike">
                <a:solidFill>
                  <a:srgbClr val="000000"/>
                </a:solidFill>
                <a:latin typeface="Century Gothic"/>
                <a:ea typeface="Century Gothic"/>
              </a:rPr>
              <a:t>: Logistic regression is limited to modeling linear relationships between input variables and the log-odds of the outcome, which can be restrictive for capturing non-linear patterns in the data.</a:t>
            </a:r>
            <a:endParaRPr b="0" lang="en-IN" sz="1400" spc="-1" strike="noStrike">
              <a:latin typeface="Arial"/>
            </a:endParaRPr>
          </a:p>
          <a:p>
            <a:pPr>
              <a:lnSpc>
                <a:spcPct val="90000"/>
              </a:lnSpc>
              <a:spcBef>
                <a:spcPts val="1001"/>
              </a:spcBef>
              <a:buNone/>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3" name="Rectangle 21"/>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84" name="Rectangle 23"/>
          <p:cNvSpPr/>
          <p:nvPr/>
        </p:nvSpPr>
        <p:spPr>
          <a:xfrm>
            <a:off x="1044252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85"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86" name="PlaceHolder 1"/>
          <p:cNvSpPr>
            <a:spLocks noGrp="1"/>
          </p:cNvSpPr>
          <p:nvPr>
            <p:ph type="title"/>
          </p:nvPr>
        </p:nvSpPr>
        <p:spPr>
          <a:xfrm>
            <a:off x="649080" y="629280"/>
            <a:ext cx="9251280" cy="1015920"/>
          </a:xfrm>
          <a:prstGeom prst="rect">
            <a:avLst/>
          </a:prstGeom>
          <a:noFill/>
          <a:ln w="0">
            <a:noFill/>
          </a:ln>
        </p:spPr>
        <p:txBody>
          <a:bodyPr lIns="90000" rIns="90000" tIns="45000" bIns="45000" anchor="t">
            <a:normAutofit/>
          </a:bodyPr>
          <a:p>
            <a:pPr algn="ctr">
              <a:lnSpc>
                <a:spcPct val="100000"/>
              </a:lnSpc>
              <a:buNone/>
            </a:pPr>
            <a:r>
              <a:rPr b="1" lang="en-US" sz="4200" spc="-1" strike="noStrike">
                <a:solidFill>
                  <a:srgbClr val="ebebeb"/>
                </a:solidFill>
                <a:latin typeface="Century Gothic"/>
              </a:rPr>
              <a:t>SVC</a:t>
            </a:r>
            <a:endParaRPr b="0" lang="en-IN" sz="4200" spc="-1" strike="noStrike">
              <a:latin typeface="Arial"/>
            </a:endParaRPr>
          </a:p>
        </p:txBody>
      </p:sp>
      <p:sp>
        <p:nvSpPr>
          <p:cNvPr id="287" name="Freeform: Shape 27"/>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sp>
        <p:nvSpPr>
          <p:cNvPr id="288" name="PlaceHolder 2"/>
          <p:cNvSpPr>
            <a:spLocks noGrp="1"/>
          </p:cNvSpPr>
          <p:nvPr>
            <p:ph/>
          </p:nvPr>
        </p:nvSpPr>
        <p:spPr>
          <a:xfrm>
            <a:off x="649080" y="2548440"/>
            <a:ext cx="6577920" cy="3657960"/>
          </a:xfrm>
          <a:prstGeom prst="rect">
            <a:avLst/>
          </a:prstGeom>
          <a:noFill/>
          <a:ln w="0">
            <a:noFill/>
          </a:ln>
        </p:spPr>
        <p:txBody>
          <a:bodyPr lIns="90000" rIns="90000" tIns="45000" bIns="45000" anchor="t">
            <a:normAutofit fontScale="99000"/>
          </a:bodyPr>
          <a:p>
            <a:pPr>
              <a:lnSpc>
                <a:spcPct val="90000"/>
              </a:lnSpc>
              <a:spcBef>
                <a:spcPts val="1001"/>
              </a:spcBef>
              <a:buNone/>
            </a:pPr>
            <a:endParaRPr b="0" lang="en-IN" sz="2000" spc="-1" strike="noStrike">
              <a:latin typeface="Arial"/>
            </a:endParaRPr>
          </a:p>
          <a:p>
            <a:pPr>
              <a:lnSpc>
                <a:spcPct val="90000"/>
              </a:lnSpc>
              <a:spcBef>
                <a:spcPts val="1001"/>
              </a:spcBef>
              <a:buNone/>
              <a:tabLst>
                <a:tab algn="l" pos="0"/>
              </a:tabLst>
            </a:pPr>
            <a:r>
              <a:rPr b="1" lang="en-US" sz="2000" spc="-1" strike="noStrike">
                <a:solidFill>
                  <a:srgbClr val="000000"/>
                </a:solidFill>
                <a:latin typeface="Century Gothic"/>
                <a:ea typeface="Century Gothic"/>
              </a:rPr>
              <a:t>Effective for Non-linear Data</a:t>
            </a:r>
            <a:r>
              <a:rPr b="0" lang="en-US" sz="2000" spc="-1" strike="noStrike">
                <a:solidFill>
                  <a:srgbClr val="000000"/>
                </a:solidFill>
                <a:latin typeface="Century Gothic"/>
                <a:ea typeface="Century Gothic"/>
              </a:rPr>
              <a:t>: SVC is a powerful algorithm capable of finding complex decision boundaries by mapping data into higher-dimensional spaces using the kernel trick, which helps capture non-linear relationships between features.</a:t>
            </a:r>
            <a:endParaRPr b="0" lang="en-IN" sz="2000" spc="-1" strike="noStrike">
              <a:latin typeface="Arial"/>
            </a:endParaRPr>
          </a:p>
          <a:p>
            <a:pPr>
              <a:lnSpc>
                <a:spcPct val="90000"/>
              </a:lnSpc>
              <a:spcBef>
                <a:spcPts val="1001"/>
              </a:spcBef>
              <a:buNone/>
              <a:tabLst>
                <a:tab algn="l" pos="0"/>
              </a:tabLst>
            </a:pPr>
            <a:r>
              <a:rPr b="1" lang="en-US" sz="2000" spc="-1" strike="noStrike">
                <a:solidFill>
                  <a:srgbClr val="000000"/>
                </a:solidFill>
                <a:latin typeface="Century Gothic"/>
                <a:ea typeface="Century Gothic"/>
              </a:rPr>
              <a:t>Margin Maximization</a:t>
            </a:r>
            <a:r>
              <a:rPr b="0" lang="en-US" sz="2000" spc="-1" strike="noStrike">
                <a:solidFill>
                  <a:srgbClr val="000000"/>
                </a:solidFill>
                <a:latin typeface="Century Gothic"/>
                <a:ea typeface="Century Gothic"/>
              </a:rPr>
              <a:t>: SVC aims to maximize the margin (distance) between the decision boundary and the closest data points (support vectors), leading to better generalization performance and robustness against overfitting.</a:t>
            </a:r>
            <a:endParaRPr b="0" lang="en-IN" sz="2000" spc="-1" strike="noStrike">
              <a:latin typeface="Arial"/>
            </a:endParaRPr>
          </a:p>
          <a:p>
            <a:pPr>
              <a:lnSpc>
                <a:spcPct val="90000"/>
              </a:lnSpc>
              <a:spcBef>
                <a:spcPts val="1001"/>
              </a:spcBef>
              <a:buNone/>
              <a:tabLst>
                <a:tab algn="l" pos="0"/>
              </a:tabLst>
            </a:pPr>
            <a:endParaRPr b="0" lang="en-IN" sz="2000" spc="-1" strike="noStrike">
              <a:latin typeface="Arial"/>
            </a:endParaRPr>
          </a:p>
        </p:txBody>
      </p:sp>
      <p:pic>
        <p:nvPicPr>
          <p:cNvPr id="289" name="Content Placeholder 3" descr="A diagram of a graph&#10;&#10;Description automatically generated"/>
          <p:cNvPicPr/>
          <p:nvPr/>
        </p:nvPicPr>
        <p:blipFill>
          <a:blip r:embed="rId2"/>
          <a:stretch/>
        </p:blipFill>
        <p:spPr>
          <a:xfrm>
            <a:off x="7551000" y="2617920"/>
            <a:ext cx="3992040" cy="352224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90" name="Rectangle 7"/>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91" name="Rectangle 9"/>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92"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93" name="Freeform: Shape 13"/>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sp>
        <p:nvSpPr>
          <p:cNvPr id="294" name="PlaceHolder 1"/>
          <p:cNvSpPr>
            <a:spLocks noGrp="1"/>
          </p:cNvSpPr>
          <p:nvPr>
            <p:ph type="title"/>
          </p:nvPr>
        </p:nvSpPr>
        <p:spPr>
          <a:xfrm>
            <a:off x="1103400" y="452880"/>
            <a:ext cx="8946720" cy="1399680"/>
          </a:xfrm>
          <a:prstGeom prst="rect">
            <a:avLst/>
          </a:prstGeom>
          <a:noFill/>
          <a:ln w="0">
            <a:noFill/>
          </a:ln>
        </p:spPr>
        <p:txBody>
          <a:bodyPr lIns="90000" rIns="90000" tIns="45000" bIns="45000" anchor="ctr">
            <a:normAutofit/>
          </a:bodyPr>
          <a:p>
            <a:pPr algn="ctr">
              <a:lnSpc>
                <a:spcPct val="100000"/>
              </a:lnSpc>
              <a:buNone/>
            </a:pPr>
            <a:r>
              <a:rPr b="1" lang="en-US" sz="4200" spc="-1" strike="noStrike">
                <a:solidFill>
                  <a:srgbClr val="ffffff"/>
                </a:solidFill>
                <a:latin typeface="Century Gothic"/>
              </a:rPr>
              <a:t>Pros and Cons</a:t>
            </a:r>
            <a:endParaRPr b="0" lang="en-IN" sz="4200" spc="-1" strike="noStrike">
              <a:latin typeface="Arial"/>
            </a:endParaRPr>
          </a:p>
        </p:txBody>
      </p:sp>
      <p:sp>
        <p:nvSpPr>
          <p:cNvPr id="295" name="PlaceHolder 2"/>
          <p:cNvSpPr>
            <a:spLocks noGrp="1"/>
          </p:cNvSpPr>
          <p:nvPr>
            <p:ph/>
          </p:nvPr>
        </p:nvSpPr>
        <p:spPr>
          <a:xfrm>
            <a:off x="1103400" y="2763360"/>
            <a:ext cx="8946000" cy="3484080"/>
          </a:xfrm>
          <a:prstGeom prst="rect">
            <a:avLst/>
          </a:prstGeom>
          <a:noFill/>
          <a:ln w="0">
            <a:noFill/>
          </a:ln>
        </p:spPr>
        <p:txBody>
          <a:bodyPr lIns="90000" rIns="90000" tIns="45000" bIns="45000" anchor="t">
            <a:normAutofit/>
          </a:bodyPr>
          <a:p>
            <a:pPr>
              <a:lnSpc>
                <a:spcPct val="90000"/>
              </a:lnSpc>
              <a:spcBef>
                <a:spcPts val="1001"/>
              </a:spcBef>
              <a:buNone/>
              <a:tabLst>
                <a:tab algn="l" pos="0"/>
              </a:tabLst>
            </a:pPr>
            <a:r>
              <a:rPr b="1" lang="en-US" sz="1600" spc="-1" strike="noStrike">
                <a:solidFill>
                  <a:srgbClr val="000000"/>
                </a:solidFill>
                <a:latin typeface="Century Gothic"/>
              </a:rPr>
              <a:t>Pros</a:t>
            </a:r>
            <a:r>
              <a:rPr b="0" lang="en-US" sz="1600" spc="-1" strike="noStrike">
                <a:solidFill>
                  <a:srgbClr val="000000"/>
                </a:solidFill>
                <a:latin typeface="Century Gothic"/>
              </a:rPr>
              <a:t>:</a:t>
            </a:r>
            <a:endParaRPr b="0" lang="en-IN" sz="1600" spc="-1" strike="noStrike">
              <a:latin typeface="Arial"/>
            </a:endParaRPr>
          </a:p>
          <a:p>
            <a:pPr marL="228600" indent="-228600">
              <a:lnSpc>
                <a:spcPct val="90000"/>
              </a:lnSpc>
              <a:spcBef>
                <a:spcPts val="1001"/>
              </a:spcBef>
              <a:buClr>
                <a:srgbClr val="f7f7f7"/>
              </a:buClr>
              <a:buSzPct val="80000"/>
              <a:buFont typeface="Wingdings 3" charset="2"/>
              <a:buChar char=""/>
              <a:tabLst>
                <a:tab algn="l" pos="0"/>
              </a:tabLst>
            </a:pPr>
            <a:r>
              <a:rPr b="1" lang="en-US" sz="1300" spc="-1" strike="noStrike">
                <a:solidFill>
                  <a:srgbClr val="000000"/>
                </a:solidFill>
                <a:latin typeface="Century Gothic"/>
              </a:rPr>
              <a:t>Effective in High-Dimensional Spaces</a:t>
            </a:r>
            <a:r>
              <a:rPr b="0" lang="en-US" sz="1300" spc="-1" strike="noStrike">
                <a:solidFill>
                  <a:srgbClr val="000000"/>
                </a:solidFill>
                <a:latin typeface="Century Gothic"/>
              </a:rPr>
              <a:t>: SVC performs well in high-dimensional spaces, making it suitable for tasks with many features, such as image classification and text classification.</a:t>
            </a:r>
            <a:endParaRPr b="0" lang="en-IN" sz="1300" spc="-1" strike="noStrike">
              <a:latin typeface="Arial"/>
            </a:endParaRPr>
          </a:p>
          <a:p>
            <a:pPr marL="228600" indent="-228600">
              <a:lnSpc>
                <a:spcPct val="90000"/>
              </a:lnSpc>
              <a:spcBef>
                <a:spcPts val="1001"/>
              </a:spcBef>
              <a:buClr>
                <a:srgbClr val="f7f7f7"/>
              </a:buClr>
              <a:buSzPct val="80000"/>
              <a:buFont typeface="Wingdings 3" charset="2"/>
              <a:buChar char=""/>
              <a:tabLst>
                <a:tab algn="l" pos="0"/>
              </a:tabLst>
            </a:pPr>
            <a:r>
              <a:rPr b="1" lang="en-US" sz="1300" spc="-1" strike="noStrike">
                <a:solidFill>
                  <a:srgbClr val="000000"/>
                </a:solidFill>
                <a:latin typeface="Century Gothic"/>
              </a:rPr>
              <a:t>Robust to Overfitting</a:t>
            </a:r>
            <a:r>
              <a:rPr b="0" lang="en-US" sz="1300" spc="-1" strike="noStrike">
                <a:solidFill>
                  <a:srgbClr val="000000"/>
                </a:solidFill>
                <a:latin typeface="Century Gothic"/>
              </a:rPr>
              <a:t>: SVC maximizes the margin between classes, which helps in generalizing well to unseen data and reduces the risk of overfitting, especially when using appropriate regularization techniques.</a:t>
            </a:r>
            <a:endParaRPr b="0" lang="en-IN" sz="1300" spc="-1" strike="noStrike">
              <a:latin typeface="Arial"/>
            </a:endParaRPr>
          </a:p>
          <a:p>
            <a:pPr>
              <a:lnSpc>
                <a:spcPct val="90000"/>
              </a:lnSpc>
              <a:spcBef>
                <a:spcPts val="1001"/>
              </a:spcBef>
              <a:buNone/>
              <a:tabLst>
                <a:tab algn="l" pos="0"/>
              </a:tabLst>
            </a:pPr>
            <a:endParaRPr b="0" lang="en-IN" sz="1300" spc="-1" strike="noStrike">
              <a:latin typeface="Arial"/>
            </a:endParaRPr>
          </a:p>
          <a:p>
            <a:pPr>
              <a:lnSpc>
                <a:spcPct val="90000"/>
              </a:lnSpc>
              <a:spcBef>
                <a:spcPts val="1001"/>
              </a:spcBef>
              <a:buNone/>
              <a:tabLst>
                <a:tab algn="l" pos="0"/>
              </a:tabLst>
            </a:pPr>
            <a:r>
              <a:rPr b="1" lang="en-US" sz="1600" spc="-1" strike="noStrike">
                <a:solidFill>
                  <a:srgbClr val="000000"/>
                </a:solidFill>
                <a:latin typeface="Century Gothic"/>
              </a:rPr>
              <a:t>Cons</a:t>
            </a:r>
            <a:r>
              <a:rPr b="0" lang="en-US" sz="1600" spc="-1" strike="noStrike">
                <a:solidFill>
                  <a:srgbClr val="000000"/>
                </a:solidFill>
                <a:latin typeface="Century Gothic"/>
              </a:rPr>
              <a:t>:</a:t>
            </a:r>
            <a:endParaRPr b="0" lang="en-IN" sz="1600" spc="-1" strike="noStrike">
              <a:latin typeface="Arial"/>
            </a:endParaRPr>
          </a:p>
          <a:p>
            <a:pPr marL="228600" indent="-228600">
              <a:lnSpc>
                <a:spcPct val="90000"/>
              </a:lnSpc>
              <a:spcBef>
                <a:spcPts val="1001"/>
              </a:spcBef>
              <a:buClr>
                <a:srgbClr val="f7f7f7"/>
              </a:buClr>
              <a:buSzPct val="80000"/>
              <a:buFont typeface="Wingdings 3" charset="2"/>
              <a:buChar char=""/>
              <a:tabLst>
                <a:tab algn="l" pos="0"/>
              </a:tabLst>
            </a:pPr>
            <a:r>
              <a:rPr b="1" lang="en-US" sz="1300" spc="-1" strike="noStrike">
                <a:solidFill>
                  <a:srgbClr val="000000"/>
                </a:solidFill>
                <a:latin typeface="Century Gothic"/>
              </a:rPr>
              <a:t>Computationally Intensive</a:t>
            </a:r>
            <a:r>
              <a:rPr b="0" lang="en-US" sz="1300" spc="-1" strike="noStrike">
                <a:solidFill>
                  <a:srgbClr val="000000"/>
                </a:solidFill>
                <a:latin typeface="Century Gothic"/>
              </a:rPr>
              <a:t>: SVC can be computationally expensive, especially with large datasets, as it involves solving a quadratic programming problem to determine the optimal decision boundary.</a:t>
            </a:r>
            <a:endParaRPr b="0" lang="en-IN" sz="1300" spc="-1" strike="noStrike">
              <a:latin typeface="Arial"/>
            </a:endParaRPr>
          </a:p>
          <a:p>
            <a:pPr marL="228600" indent="-228600">
              <a:lnSpc>
                <a:spcPct val="90000"/>
              </a:lnSpc>
              <a:spcBef>
                <a:spcPts val="1001"/>
              </a:spcBef>
              <a:buClr>
                <a:srgbClr val="f7f7f7"/>
              </a:buClr>
              <a:buSzPct val="80000"/>
              <a:buFont typeface="Wingdings 3" charset="2"/>
              <a:buChar char=""/>
              <a:tabLst>
                <a:tab algn="l" pos="0"/>
              </a:tabLst>
            </a:pPr>
            <a:r>
              <a:rPr b="1" lang="en-US" sz="1300" spc="-1" strike="noStrike">
                <a:solidFill>
                  <a:srgbClr val="000000"/>
                </a:solidFill>
                <a:latin typeface="Century Gothic"/>
              </a:rPr>
              <a:t>Sensitive to Noise and Outliers</a:t>
            </a:r>
            <a:r>
              <a:rPr b="0" lang="en-US" sz="1300" spc="-1" strike="noStrike">
                <a:solidFill>
                  <a:srgbClr val="000000"/>
                </a:solidFill>
                <a:latin typeface="Century Gothic"/>
              </a:rPr>
              <a:t>: SVC is sensitive to noisy data and outliers, as it tries to maximize the margin based on support vectors, which can lead to suboptimal performance if the dataset contains significant noise or outliers</a:t>
            </a:r>
            <a:endParaRPr b="0" lang="en-IN" sz="13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96" name="Picture 49" descr=""/>
          <p:cNvPicPr/>
          <p:nvPr/>
        </p:nvPicPr>
        <p:blipFill>
          <a:blip r:embed="rId1"/>
          <a:srcRect l="3610" t="0" r="0" b="0"/>
          <a:stretch/>
        </p:blipFill>
        <p:spPr>
          <a:xfrm>
            <a:off x="0" y="2669760"/>
            <a:ext cx="4036320" cy="4187520"/>
          </a:xfrm>
          <a:prstGeom prst="rect">
            <a:avLst/>
          </a:prstGeom>
          <a:ln w="0">
            <a:noFill/>
          </a:ln>
        </p:spPr>
      </p:pic>
      <p:pic>
        <p:nvPicPr>
          <p:cNvPr id="297" name="Picture 50" descr=""/>
          <p:cNvPicPr/>
          <p:nvPr/>
        </p:nvPicPr>
        <p:blipFill>
          <a:blip r:embed="rId2"/>
          <a:srcRect l="35647" t="0" r="0" b="0"/>
          <a:stretch/>
        </p:blipFill>
        <p:spPr>
          <a:xfrm>
            <a:off x="0" y="2892240"/>
            <a:ext cx="1521720" cy="2364840"/>
          </a:xfrm>
          <a:prstGeom prst="rect">
            <a:avLst/>
          </a:prstGeom>
          <a:ln w="0">
            <a:noFill/>
          </a:ln>
        </p:spPr>
      </p:pic>
      <p:sp>
        <p:nvSpPr>
          <p:cNvPr id="298" name="Oval 51"/>
          <p:cNvSpPr/>
          <p:nvPr/>
        </p:nvSpPr>
        <p:spPr>
          <a:xfrm>
            <a:off x="8609040" y="1676520"/>
            <a:ext cx="2818800" cy="2818800"/>
          </a:xfrm>
          <a:prstGeom prst="ellipse">
            <a:avLst/>
          </a:prstGeom>
          <a:gradFill rotWithShape="0">
            <a:gsLst>
              <a:gs pos="0">
                <a:srgbClr val="f3f3f3">
                  <a:alpha val="7058"/>
                </a:srgbClr>
              </a:gs>
              <a:gs pos="100000">
                <a:srgbClr val="f3f3f3">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99" name="Picture 52" descr=""/>
          <p:cNvPicPr/>
          <p:nvPr/>
        </p:nvPicPr>
        <p:blipFill>
          <a:blip r:embed="rId3"/>
          <a:srcRect l="0" t="28812" r="0" b="0"/>
          <a:stretch/>
        </p:blipFill>
        <p:spPr>
          <a:xfrm>
            <a:off x="7999560" y="0"/>
            <a:ext cx="1602720" cy="1140840"/>
          </a:xfrm>
          <a:prstGeom prst="rect">
            <a:avLst/>
          </a:prstGeom>
          <a:ln w="0">
            <a:noFill/>
          </a:ln>
        </p:spPr>
      </p:pic>
      <p:pic>
        <p:nvPicPr>
          <p:cNvPr id="300" name="Picture 53" descr=""/>
          <p:cNvPicPr/>
          <p:nvPr/>
        </p:nvPicPr>
        <p:blipFill>
          <a:blip r:embed="rId4"/>
          <a:srcRect l="0" t="0" r="0" b="23333"/>
          <a:stretch/>
        </p:blipFill>
        <p:spPr>
          <a:xfrm>
            <a:off x="8605800" y="6095880"/>
            <a:ext cx="992880" cy="761400"/>
          </a:xfrm>
          <a:prstGeom prst="rect">
            <a:avLst/>
          </a:prstGeom>
          <a:ln w="0">
            <a:noFill/>
          </a:ln>
        </p:spPr>
      </p:pic>
      <p:sp>
        <p:nvSpPr>
          <p:cNvPr id="301" name="Rectangle 54"/>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02" name="Rectangle 55"/>
          <p:cNvSpPr/>
          <p:nvPr/>
        </p:nvSpPr>
        <p:spPr>
          <a:xfrm>
            <a:off x="0" y="0"/>
            <a:ext cx="12191400" cy="6857280"/>
          </a:xfrm>
          <a:prstGeom prst="rect">
            <a:avLst/>
          </a:prstGeom>
          <a:blipFill rotWithShape="0">
            <a:blip r:embed="rId5"/>
            <a:srcRect/>
            <a:stretch/>
          </a:blipFill>
          <a:ln>
            <a:noFill/>
          </a:ln>
        </p:spPr>
        <p:style>
          <a:lnRef idx="2">
            <a:schemeClr val="accent1">
              <a:shade val="50000"/>
            </a:schemeClr>
          </a:lnRef>
          <a:fillRef idx="1003">
            <a:schemeClr val="dk2"/>
          </a:fillRef>
          <a:effectRef idx="0">
            <a:schemeClr val="accent1"/>
          </a:effectRef>
          <a:fontRef idx="minor"/>
        </p:style>
      </p:sp>
      <p:sp>
        <p:nvSpPr>
          <p:cNvPr id="303"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304" name="PlaceHolder 1"/>
          <p:cNvSpPr>
            <a:spLocks noGrp="1"/>
          </p:cNvSpPr>
          <p:nvPr>
            <p:ph type="title"/>
          </p:nvPr>
        </p:nvSpPr>
        <p:spPr>
          <a:xfrm>
            <a:off x="649080" y="629280"/>
            <a:ext cx="9251280" cy="1015920"/>
          </a:xfrm>
          <a:prstGeom prst="rect">
            <a:avLst/>
          </a:prstGeom>
          <a:noFill/>
          <a:ln w="0">
            <a:noFill/>
          </a:ln>
        </p:spPr>
        <p:txBody>
          <a:bodyPr lIns="90000" rIns="90000" tIns="45000" bIns="45000" anchor="t">
            <a:normAutofit/>
          </a:bodyPr>
          <a:p>
            <a:pPr>
              <a:lnSpc>
                <a:spcPct val="100000"/>
              </a:lnSpc>
              <a:buNone/>
            </a:pPr>
            <a:r>
              <a:rPr b="0" lang="en-US" sz="4200" spc="-1" strike="noStrike">
                <a:solidFill>
                  <a:srgbClr val="ebebeb"/>
                </a:solidFill>
                <a:latin typeface="Century Gothic"/>
              </a:rPr>
              <a:t>Logistic regression with word2vec</a:t>
            </a:r>
            <a:endParaRPr b="0" lang="en-IN" sz="4200" spc="-1" strike="noStrike">
              <a:latin typeface="Arial"/>
            </a:endParaRPr>
          </a:p>
        </p:txBody>
      </p:sp>
      <p:sp>
        <p:nvSpPr>
          <p:cNvPr id="305" name="Rectangle 57"/>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06" name="Freeform: Shape 58"/>
          <p:cNvSpPr/>
          <p:nvPr/>
        </p:nvSpPr>
        <p:spPr>
          <a:xfrm>
            <a:off x="0" y="1762200"/>
            <a:ext cx="12191760" cy="5095080"/>
          </a:xfrm>
          <a:custGeom>
            <a:avLst/>
            <a:gdLst/>
            <a:ah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w="0">
            <a:noFill/>
          </a:ln>
        </p:spPr>
        <p:style>
          <a:lnRef idx="0"/>
          <a:fillRef idx="0"/>
          <a:effectRef idx="0"/>
          <a:fontRef idx="minor"/>
        </p:style>
      </p:sp>
      <p:sp>
        <p:nvSpPr>
          <p:cNvPr id="307" name="Text Placeholder 3"/>
          <p:cNvSpPr/>
          <p:nvPr/>
        </p:nvSpPr>
        <p:spPr>
          <a:xfrm>
            <a:off x="1518840" y="3427920"/>
            <a:ext cx="3438720" cy="45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Aft>
                <a:spcPts val="601"/>
              </a:spcAft>
              <a:buNone/>
            </a:pPr>
            <a:r>
              <a:rPr b="1" lang="en-US" sz="1600" spc="-1" strike="noStrike">
                <a:solidFill>
                  <a:srgbClr val="000000"/>
                </a:solidFill>
                <a:latin typeface="Century Gothic"/>
                <a:ea typeface="Century Gothic"/>
              </a:rPr>
              <a:t>Identification</a:t>
            </a:r>
            <a:endParaRPr b="0" lang="en-IN" sz="1600" spc="-1" strike="noStrike">
              <a:latin typeface="Arial"/>
            </a:endParaRPr>
          </a:p>
        </p:txBody>
      </p:sp>
      <p:sp>
        <p:nvSpPr>
          <p:cNvPr id="308" name="Content Placeholder 2"/>
          <p:cNvSpPr/>
          <p:nvPr/>
        </p:nvSpPr>
        <p:spPr>
          <a:xfrm>
            <a:off x="1730880" y="3880800"/>
            <a:ext cx="3844800" cy="1231200"/>
          </a:xfrm>
          <a:prstGeom prst="rect">
            <a:avLst/>
          </a:prstGeom>
          <a:noFill/>
          <a:ln w="0">
            <a:noFill/>
          </a:ln>
        </p:spPr>
        <p:style>
          <a:lnRef idx="0"/>
          <a:fillRef idx="0"/>
          <a:effectRef idx="0"/>
          <a:fontRef idx="minor"/>
        </p:style>
        <p:txBody>
          <a:bodyPr lIns="90000" rIns="90000" tIns="45000" bIns="45000" anchor="t">
            <a:normAutofit/>
          </a:bodyPr>
          <a:p>
            <a:pPr marL="356400">
              <a:lnSpc>
                <a:spcPct val="100000"/>
              </a:lnSpc>
              <a:spcAft>
                <a:spcPts val="601"/>
              </a:spcAft>
              <a:buNone/>
            </a:pPr>
            <a:r>
              <a:rPr b="0" lang="en-US" sz="900" spc="-1" strike="noStrike">
                <a:solidFill>
                  <a:srgbClr val="000000"/>
                </a:solidFill>
                <a:latin typeface="Arial"/>
                <a:ea typeface="DejaVu Sans"/>
              </a:rPr>
              <a:t>                </a:t>
            </a:r>
            <a:r>
              <a:rPr b="0" lang="en-US" sz="900" spc="-1" strike="noStrike">
                <a:solidFill>
                  <a:srgbClr val="000000"/>
                </a:solidFill>
                <a:latin typeface="Arial"/>
                <a:ea typeface="DejaVu Sans"/>
              </a:rPr>
              <a:t>precision        recall        f1-score        support</a:t>
            </a:r>
            <a:endParaRPr b="0" lang="en-IN" sz="900" spc="-1" strike="noStrike">
              <a:latin typeface="Arial"/>
            </a:endParaRPr>
          </a:p>
          <a:p>
            <a:pPr marL="356400">
              <a:lnSpc>
                <a:spcPct val="100000"/>
              </a:lnSpc>
              <a:spcAft>
                <a:spcPts val="601"/>
              </a:spcAft>
              <a:buNone/>
            </a:pPr>
            <a:r>
              <a:rPr b="0" lang="en-US" sz="1050" spc="-1" strike="noStrike">
                <a:solidFill>
                  <a:srgbClr val="000000"/>
                </a:solidFill>
                <a:latin typeface="Arial"/>
                <a:ea typeface="DejaVu Sans"/>
              </a:rPr>
              <a:t>accuracy </a:t>
            </a:r>
            <a:r>
              <a:rPr b="0" lang="en-US" sz="1400" spc="-1" strike="noStrike">
                <a:solidFill>
                  <a:srgbClr val="000000"/>
                </a:solidFill>
                <a:latin typeface="Arial"/>
                <a:ea typeface="DejaVu Sans"/>
              </a:rPr>
              <a:t>              </a:t>
            </a:r>
            <a:r>
              <a:rPr b="0" lang="en-US" sz="1200" spc="-1" strike="noStrike">
                <a:solidFill>
                  <a:srgbClr val="000000"/>
                </a:solidFill>
                <a:latin typeface="Arial"/>
                <a:ea typeface="DejaVu Sans"/>
              </a:rPr>
              <a:t>       0.83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Arial"/>
                <a:ea typeface="DejaVu Sans"/>
              </a:rPr>
              <a:t>macro avg</a:t>
            </a:r>
            <a:r>
              <a:rPr b="0" lang="en-US" sz="1400" spc="-1" strike="noStrike">
                <a:solidFill>
                  <a:srgbClr val="000000"/>
                </a:solidFill>
                <a:latin typeface="Arial"/>
                <a:ea typeface="DejaVu Sans"/>
              </a:rPr>
              <a:t>     </a:t>
            </a:r>
            <a:r>
              <a:rPr b="0" lang="en-US" sz="1200" spc="-1" strike="noStrike">
                <a:solidFill>
                  <a:srgbClr val="000000"/>
                </a:solidFill>
                <a:latin typeface="Arial"/>
                <a:ea typeface="DejaVu Sans"/>
              </a:rPr>
              <a:t>0.83         0.84      0.83        4364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Arial"/>
                <a:ea typeface="DejaVu Sans"/>
              </a:rPr>
              <a:t>weighted avg</a:t>
            </a:r>
            <a:r>
              <a:rPr b="0" lang="en-US" sz="1400" spc="-1" strike="noStrike">
                <a:solidFill>
                  <a:srgbClr val="000000"/>
                </a:solidFill>
                <a:latin typeface="Arial"/>
                <a:ea typeface="DejaVu Sans"/>
              </a:rPr>
              <a:t>  </a:t>
            </a:r>
            <a:r>
              <a:rPr b="0" lang="en-US" sz="1200" spc="-1" strike="noStrike">
                <a:solidFill>
                  <a:srgbClr val="000000"/>
                </a:solidFill>
                <a:latin typeface="Arial"/>
                <a:ea typeface="DejaVu Sans"/>
              </a:rPr>
              <a:t>0.85         0.83      0.83        4364</a:t>
            </a:r>
            <a:endParaRPr b="0" lang="en-IN" sz="1200" spc="-1" strike="noStrike">
              <a:latin typeface="Arial"/>
            </a:endParaRPr>
          </a:p>
          <a:p>
            <a:pPr marL="356400">
              <a:lnSpc>
                <a:spcPct val="100000"/>
              </a:lnSpc>
              <a:spcAft>
                <a:spcPts val="601"/>
              </a:spcAft>
              <a:buNone/>
            </a:pPr>
            <a:endParaRPr b="0" lang="en-IN" sz="1800" spc="-1" strike="noStrike">
              <a:latin typeface="Arial"/>
            </a:endParaRPr>
          </a:p>
        </p:txBody>
      </p:sp>
      <p:sp>
        <p:nvSpPr>
          <p:cNvPr id="309" name="Text Placeholder 4"/>
          <p:cNvSpPr/>
          <p:nvPr/>
        </p:nvSpPr>
        <p:spPr>
          <a:xfrm>
            <a:off x="5810760" y="3355920"/>
            <a:ext cx="3438720" cy="45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Aft>
                <a:spcPts val="601"/>
              </a:spcAft>
              <a:buNone/>
            </a:pPr>
            <a:r>
              <a:rPr b="1" lang="en-US" sz="1600" spc="-1" strike="noStrike">
                <a:solidFill>
                  <a:srgbClr val="000000"/>
                </a:solidFill>
                <a:latin typeface="Century Gothic"/>
                <a:ea typeface="DejaVu Sans"/>
              </a:rPr>
              <a:t>Classification</a:t>
            </a:r>
            <a:endParaRPr b="0" lang="en-IN" sz="1600" spc="-1" strike="noStrike">
              <a:latin typeface="Arial"/>
            </a:endParaRPr>
          </a:p>
        </p:txBody>
      </p:sp>
      <p:sp>
        <p:nvSpPr>
          <p:cNvPr id="310" name="Content Placeholder 5"/>
          <p:cNvSpPr/>
          <p:nvPr/>
        </p:nvSpPr>
        <p:spPr>
          <a:xfrm>
            <a:off x="5810760" y="3808800"/>
            <a:ext cx="4022640" cy="1375200"/>
          </a:xfrm>
          <a:prstGeom prst="rect">
            <a:avLst/>
          </a:prstGeom>
          <a:noFill/>
          <a:ln w="0">
            <a:noFill/>
          </a:ln>
        </p:spPr>
        <p:style>
          <a:lnRef idx="0"/>
          <a:fillRef idx="0"/>
          <a:effectRef idx="0"/>
          <a:fontRef idx="minor"/>
        </p:style>
        <p:txBody>
          <a:bodyPr lIns="90000" rIns="90000" tIns="45000" bIns="45000" anchor="t">
            <a:normAutofit fontScale="90000"/>
          </a:bodyPr>
          <a:p>
            <a:pPr marL="356400">
              <a:lnSpc>
                <a:spcPct val="100000"/>
              </a:lnSpc>
              <a:spcAft>
                <a:spcPts val="601"/>
              </a:spcAft>
              <a:buNone/>
            </a:pPr>
            <a:r>
              <a:rPr b="0" lang="en-US" sz="939" spc="-1" strike="noStrike">
                <a:solidFill>
                  <a:srgbClr val="000000"/>
                </a:solidFill>
                <a:latin typeface="Century Gothic"/>
                <a:ea typeface="Century Gothic"/>
              </a:rPr>
              <a:t>                  </a:t>
            </a:r>
            <a:r>
              <a:rPr b="0" lang="en-US" sz="939" spc="-1" strike="noStrike">
                <a:solidFill>
                  <a:srgbClr val="000000"/>
                </a:solidFill>
                <a:latin typeface="Century Gothic"/>
                <a:ea typeface="Century Gothic"/>
              </a:rPr>
              <a:t>precision        recall        f1-score        support</a:t>
            </a:r>
            <a:endParaRPr b="0" lang="en-IN" sz="939" spc="-1" strike="noStrike">
              <a:latin typeface="Arial"/>
            </a:endParaRPr>
          </a:p>
          <a:p>
            <a:pPr marL="356400">
              <a:lnSpc>
                <a:spcPct val="100000"/>
              </a:lnSpc>
              <a:spcAft>
                <a:spcPts val="601"/>
              </a:spcAft>
              <a:buNone/>
            </a:pPr>
            <a:r>
              <a:rPr b="0" lang="en-US" sz="1050" spc="-1" strike="noStrike">
                <a:solidFill>
                  <a:srgbClr val="000000"/>
                </a:solidFill>
                <a:latin typeface="Century Gothic"/>
                <a:ea typeface="Century Gothic"/>
              </a:rPr>
              <a:t>accuracy </a:t>
            </a:r>
            <a:r>
              <a:rPr b="0" lang="en-US" sz="1400" spc="-1" strike="noStrike">
                <a:solidFill>
                  <a:srgbClr val="000000"/>
                </a:solidFill>
                <a:latin typeface="Century Gothic"/>
                <a:ea typeface="Century Gothic"/>
              </a:rPr>
              <a:t>              </a:t>
            </a:r>
            <a:r>
              <a:rPr b="0" lang="en-US" sz="1200" spc="-1" strike="noStrike">
                <a:solidFill>
                  <a:srgbClr val="000000"/>
                </a:solidFill>
                <a:latin typeface="Century Gothic"/>
                <a:ea typeface="Century Gothic"/>
              </a:rPr>
              <a:t>            0.59        4364</a:t>
            </a:r>
            <a:endParaRPr b="0" lang="en-IN" sz="1200" spc="-1" strike="noStrike">
              <a:latin typeface="Arial"/>
            </a:endParaRPr>
          </a:p>
          <a:p>
            <a:pPr marL="356400">
              <a:lnSpc>
                <a:spcPct val="100000"/>
              </a:lnSpc>
              <a:spcAft>
                <a:spcPts val="601"/>
              </a:spcAft>
              <a:buNone/>
            </a:pPr>
            <a:r>
              <a:rPr b="0" lang="en-US" sz="1090" spc="-1" strike="noStrike">
                <a:solidFill>
                  <a:srgbClr val="000000"/>
                </a:solidFill>
                <a:latin typeface="Century Gothic"/>
                <a:ea typeface="Century Gothic"/>
              </a:rPr>
              <a:t>macro avg</a:t>
            </a:r>
            <a:r>
              <a:rPr b="0" lang="en-US" sz="1410" spc="-1" strike="noStrike">
                <a:solidFill>
                  <a:srgbClr val="000000"/>
                </a:solidFill>
                <a:latin typeface="Century Gothic"/>
                <a:ea typeface="Century Gothic"/>
              </a:rPr>
              <a:t>      </a:t>
            </a:r>
            <a:r>
              <a:rPr b="0" lang="en-US" sz="1250" spc="-1" strike="noStrike">
                <a:solidFill>
                  <a:srgbClr val="000000"/>
                </a:solidFill>
                <a:latin typeface="Century Gothic"/>
                <a:ea typeface="Century Gothic"/>
              </a:rPr>
              <a:t>0.04         0.05      0.05        4364</a:t>
            </a:r>
            <a:endParaRPr b="0" lang="en-IN" sz="1250" spc="-1" strike="noStrike">
              <a:latin typeface="Arial"/>
            </a:endParaRPr>
          </a:p>
          <a:p>
            <a:pPr marL="356400">
              <a:lnSpc>
                <a:spcPct val="100000"/>
              </a:lnSpc>
              <a:spcAft>
                <a:spcPts val="601"/>
              </a:spcAft>
              <a:buNone/>
            </a:pPr>
            <a:r>
              <a:rPr b="0" lang="en-US" sz="1090" spc="-1" strike="noStrike">
                <a:solidFill>
                  <a:srgbClr val="000000"/>
                </a:solidFill>
                <a:latin typeface="Century Gothic"/>
                <a:ea typeface="Century Gothic"/>
              </a:rPr>
              <a:t>weighted avg</a:t>
            </a:r>
            <a:r>
              <a:rPr b="0" lang="en-US" sz="1410" spc="-1" strike="noStrike">
                <a:solidFill>
                  <a:srgbClr val="000000"/>
                </a:solidFill>
                <a:latin typeface="Century Gothic"/>
                <a:ea typeface="Century Gothic"/>
              </a:rPr>
              <a:t>  </a:t>
            </a:r>
            <a:r>
              <a:rPr b="0" lang="en-US" sz="1250" spc="-1" strike="noStrike">
                <a:solidFill>
                  <a:srgbClr val="000000"/>
                </a:solidFill>
                <a:latin typeface="Century Gothic"/>
                <a:ea typeface="Century Gothic"/>
              </a:rPr>
              <a:t>0.41         0.59      0.48        4364</a:t>
            </a:r>
            <a:endParaRPr b="0" lang="en-IN" sz="1250" spc="-1" strike="noStrike">
              <a:latin typeface="Arial"/>
            </a:endParaRPr>
          </a:p>
        </p:txBody>
      </p:sp>
      <p:sp>
        <p:nvSpPr>
          <p:cNvPr id="311" name="TextBox 6"/>
          <p:cNvSpPr/>
          <p:nvPr/>
        </p:nvSpPr>
        <p:spPr>
          <a:xfrm>
            <a:off x="3840840" y="2563920"/>
            <a:ext cx="4338720" cy="66888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gn="ctr">
              <a:lnSpc>
                <a:spcPct val="100000"/>
              </a:lnSpc>
              <a:buNone/>
            </a:pPr>
            <a:r>
              <a:rPr b="1" lang="en-US" sz="2000" spc="-1" strike="noStrike">
                <a:solidFill>
                  <a:srgbClr val="000000"/>
                </a:solidFill>
                <a:latin typeface="Century Gothic"/>
                <a:ea typeface="Century Gothic"/>
              </a:rPr>
              <a:t>Head with both Dependency</a:t>
            </a:r>
            <a:endParaRPr b="0" lang="en-IN" sz="2000" spc="-1" strike="noStrike">
              <a:latin typeface="Arial"/>
            </a:endParaRPr>
          </a:p>
          <a:p>
            <a:pPr>
              <a:lnSpc>
                <a:spcPct val="100000"/>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12" name="Picture 49" descr=""/>
          <p:cNvPicPr/>
          <p:nvPr/>
        </p:nvPicPr>
        <p:blipFill>
          <a:blip r:embed="rId1"/>
          <a:srcRect l="3610" t="0" r="0" b="0"/>
          <a:stretch/>
        </p:blipFill>
        <p:spPr>
          <a:xfrm>
            <a:off x="0" y="2669760"/>
            <a:ext cx="4036320" cy="4187520"/>
          </a:xfrm>
          <a:prstGeom prst="rect">
            <a:avLst/>
          </a:prstGeom>
          <a:ln w="0">
            <a:noFill/>
          </a:ln>
        </p:spPr>
      </p:pic>
      <p:pic>
        <p:nvPicPr>
          <p:cNvPr id="313" name="Picture 50" descr=""/>
          <p:cNvPicPr/>
          <p:nvPr/>
        </p:nvPicPr>
        <p:blipFill>
          <a:blip r:embed="rId2"/>
          <a:srcRect l="35647" t="0" r="0" b="0"/>
          <a:stretch/>
        </p:blipFill>
        <p:spPr>
          <a:xfrm>
            <a:off x="0" y="2892240"/>
            <a:ext cx="1521720" cy="2364840"/>
          </a:xfrm>
          <a:prstGeom prst="rect">
            <a:avLst/>
          </a:prstGeom>
          <a:ln w="0">
            <a:noFill/>
          </a:ln>
        </p:spPr>
      </p:pic>
      <p:sp>
        <p:nvSpPr>
          <p:cNvPr id="314" name="Oval 51"/>
          <p:cNvSpPr/>
          <p:nvPr/>
        </p:nvSpPr>
        <p:spPr>
          <a:xfrm>
            <a:off x="8609040" y="1676520"/>
            <a:ext cx="2818800" cy="2818800"/>
          </a:xfrm>
          <a:prstGeom prst="ellipse">
            <a:avLst/>
          </a:prstGeom>
          <a:gradFill rotWithShape="0">
            <a:gsLst>
              <a:gs pos="0">
                <a:srgbClr val="f3f3f3">
                  <a:alpha val="7058"/>
                </a:srgbClr>
              </a:gs>
              <a:gs pos="100000">
                <a:srgbClr val="f3f3f3">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15" name="Picture 52" descr=""/>
          <p:cNvPicPr/>
          <p:nvPr/>
        </p:nvPicPr>
        <p:blipFill>
          <a:blip r:embed="rId3"/>
          <a:srcRect l="0" t="28812" r="0" b="0"/>
          <a:stretch/>
        </p:blipFill>
        <p:spPr>
          <a:xfrm>
            <a:off x="7999560" y="0"/>
            <a:ext cx="1602720" cy="1140840"/>
          </a:xfrm>
          <a:prstGeom prst="rect">
            <a:avLst/>
          </a:prstGeom>
          <a:ln w="0">
            <a:noFill/>
          </a:ln>
        </p:spPr>
      </p:pic>
      <p:pic>
        <p:nvPicPr>
          <p:cNvPr id="316" name="Picture 53" descr=""/>
          <p:cNvPicPr/>
          <p:nvPr/>
        </p:nvPicPr>
        <p:blipFill>
          <a:blip r:embed="rId4"/>
          <a:srcRect l="0" t="0" r="0" b="23333"/>
          <a:stretch/>
        </p:blipFill>
        <p:spPr>
          <a:xfrm>
            <a:off x="8605800" y="6095880"/>
            <a:ext cx="992880" cy="761400"/>
          </a:xfrm>
          <a:prstGeom prst="rect">
            <a:avLst/>
          </a:prstGeom>
          <a:ln w="0">
            <a:noFill/>
          </a:ln>
        </p:spPr>
      </p:pic>
      <p:sp>
        <p:nvSpPr>
          <p:cNvPr id="317" name="Rectangle 54"/>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18" name="Rectangle 55"/>
          <p:cNvSpPr/>
          <p:nvPr/>
        </p:nvSpPr>
        <p:spPr>
          <a:xfrm>
            <a:off x="0" y="0"/>
            <a:ext cx="12191400" cy="6857280"/>
          </a:xfrm>
          <a:prstGeom prst="rect">
            <a:avLst/>
          </a:prstGeom>
          <a:blipFill rotWithShape="0">
            <a:blip r:embed="rId5"/>
            <a:srcRect/>
            <a:stretch/>
          </a:blipFill>
          <a:ln>
            <a:noFill/>
          </a:ln>
        </p:spPr>
        <p:style>
          <a:lnRef idx="2">
            <a:schemeClr val="accent1">
              <a:shade val="50000"/>
            </a:schemeClr>
          </a:lnRef>
          <a:fillRef idx="1003">
            <a:schemeClr val="dk2"/>
          </a:fillRef>
          <a:effectRef idx="0">
            <a:schemeClr val="accent1"/>
          </a:effectRef>
          <a:fontRef idx="minor"/>
        </p:style>
      </p:sp>
      <p:sp>
        <p:nvSpPr>
          <p:cNvPr id="319"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320" name="PlaceHolder 1"/>
          <p:cNvSpPr>
            <a:spLocks noGrp="1"/>
          </p:cNvSpPr>
          <p:nvPr>
            <p:ph type="title"/>
          </p:nvPr>
        </p:nvSpPr>
        <p:spPr>
          <a:xfrm>
            <a:off x="649080" y="629280"/>
            <a:ext cx="9251280" cy="1015920"/>
          </a:xfrm>
          <a:prstGeom prst="rect">
            <a:avLst/>
          </a:prstGeom>
          <a:noFill/>
          <a:ln w="0">
            <a:noFill/>
          </a:ln>
        </p:spPr>
        <p:txBody>
          <a:bodyPr lIns="90000" rIns="90000" tIns="45000" bIns="45000" anchor="t">
            <a:normAutofit/>
          </a:bodyPr>
          <a:p>
            <a:pPr>
              <a:lnSpc>
                <a:spcPct val="100000"/>
              </a:lnSpc>
              <a:buNone/>
            </a:pPr>
            <a:r>
              <a:rPr b="0" lang="en-US" sz="4200" spc="-1" strike="noStrike">
                <a:solidFill>
                  <a:srgbClr val="ebebeb"/>
                </a:solidFill>
                <a:latin typeface="Century Gothic"/>
              </a:rPr>
              <a:t>Logistic regression with FastText</a:t>
            </a:r>
            <a:endParaRPr b="0" lang="en-IN" sz="4200" spc="-1" strike="noStrike">
              <a:latin typeface="Arial"/>
            </a:endParaRPr>
          </a:p>
        </p:txBody>
      </p:sp>
      <p:sp>
        <p:nvSpPr>
          <p:cNvPr id="321" name="Rectangle 57"/>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22" name="Freeform: Shape 58"/>
          <p:cNvSpPr/>
          <p:nvPr/>
        </p:nvSpPr>
        <p:spPr>
          <a:xfrm>
            <a:off x="0" y="1762200"/>
            <a:ext cx="12191760" cy="5095080"/>
          </a:xfrm>
          <a:custGeom>
            <a:avLst/>
            <a:gdLst/>
            <a:ah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w="0">
            <a:noFill/>
          </a:ln>
        </p:spPr>
        <p:style>
          <a:lnRef idx="0"/>
          <a:fillRef idx="0"/>
          <a:effectRef idx="0"/>
          <a:fontRef idx="minor"/>
        </p:style>
      </p:sp>
      <p:sp>
        <p:nvSpPr>
          <p:cNvPr id="323" name="Text Placeholder 3"/>
          <p:cNvSpPr/>
          <p:nvPr/>
        </p:nvSpPr>
        <p:spPr>
          <a:xfrm>
            <a:off x="1518840" y="3263400"/>
            <a:ext cx="3438720" cy="45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Aft>
                <a:spcPts val="601"/>
              </a:spcAft>
              <a:buNone/>
            </a:pPr>
            <a:r>
              <a:rPr b="1" lang="en-US" sz="1600" spc="-1" strike="noStrike">
                <a:solidFill>
                  <a:srgbClr val="000000"/>
                </a:solidFill>
                <a:latin typeface="Century Gothic"/>
                <a:ea typeface="Century Gothic"/>
              </a:rPr>
              <a:t>Identification</a:t>
            </a:r>
            <a:endParaRPr b="0" lang="en-IN" sz="1600" spc="-1" strike="noStrike">
              <a:latin typeface="Arial"/>
            </a:endParaRPr>
          </a:p>
        </p:txBody>
      </p:sp>
      <p:sp>
        <p:nvSpPr>
          <p:cNvPr id="324" name="Content Placeholder 2"/>
          <p:cNvSpPr/>
          <p:nvPr/>
        </p:nvSpPr>
        <p:spPr>
          <a:xfrm>
            <a:off x="1586880" y="3880800"/>
            <a:ext cx="3854880" cy="1231200"/>
          </a:xfrm>
          <a:prstGeom prst="rect">
            <a:avLst/>
          </a:prstGeom>
          <a:noFill/>
          <a:ln w="0">
            <a:noFill/>
          </a:ln>
        </p:spPr>
        <p:style>
          <a:lnRef idx="0"/>
          <a:fillRef idx="0"/>
          <a:effectRef idx="0"/>
          <a:fontRef idx="minor"/>
        </p:style>
        <p:txBody>
          <a:bodyPr lIns="90000" rIns="90000" tIns="45000" bIns="45000" anchor="t">
            <a:normAutofit fontScale="89000"/>
          </a:bodyPr>
          <a:p>
            <a:pPr marL="356400">
              <a:lnSpc>
                <a:spcPct val="100000"/>
              </a:lnSpc>
              <a:spcAft>
                <a:spcPts val="601"/>
              </a:spcAft>
              <a:buNone/>
            </a:pPr>
            <a:r>
              <a:rPr b="0" lang="en-US" sz="900" spc="-1" strike="noStrike">
                <a:solidFill>
                  <a:srgbClr val="000000"/>
                </a:solidFill>
                <a:latin typeface="Arial"/>
                <a:ea typeface="DejaVu Sans"/>
              </a:rPr>
              <a:t>               </a:t>
            </a:r>
            <a:r>
              <a:rPr b="0" lang="en-US" sz="900" spc="-1" strike="noStrike">
                <a:solidFill>
                  <a:srgbClr val="000000"/>
                </a:solidFill>
                <a:latin typeface="Trebuchet MS"/>
                <a:ea typeface="DejaVu Sans"/>
              </a:rPr>
              <a:t> </a:t>
            </a:r>
            <a:r>
              <a:rPr b="0" lang="en-US" sz="900" spc="-1" strike="noStrike">
                <a:solidFill>
                  <a:srgbClr val="000000"/>
                </a:solidFill>
                <a:latin typeface="Trebuchet MS"/>
                <a:ea typeface="DejaVu Sans"/>
              </a:rPr>
              <a:t>precision        recall        f1-score        support</a:t>
            </a:r>
            <a:endParaRPr b="0" lang="en-IN" sz="900" spc="-1" strike="noStrike">
              <a:latin typeface="Arial"/>
            </a:endParaRPr>
          </a:p>
          <a:p>
            <a:pPr marL="356400">
              <a:lnSpc>
                <a:spcPct val="100000"/>
              </a:lnSpc>
              <a:spcAft>
                <a:spcPts val="601"/>
              </a:spcAft>
              <a:buNone/>
            </a:pPr>
            <a:r>
              <a:rPr b="0" lang="en-US" sz="1050" spc="-1" strike="noStrike">
                <a:solidFill>
                  <a:srgbClr val="000000"/>
                </a:solidFill>
                <a:latin typeface="Trebuchet MS"/>
                <a:ea typeface="DejaVu Sans"/>
              </a:rPr>
              <a:t>accuracy </a:t>
            </a:r>
            <a:r>
              <a:rPr b="0" lang="en-US" sz="1400" spc="-1" strike="noStrike">
                <a:solidFill>
                  <a:srgbClr val="000000"/>
                </a:solidFill>
                <a:latin typeface="Trebuchet MS"/>
                <a:ea typeface="DejaVu Sans"/>
              </a:rPr>
              <a:t>              </a:t>
            </a:r>
            <a:r>
              <a:rPr b="0" lang="en-US" sz="1200" spc="-1" strike="noStrike">
                <a:solidFill>
                  <a:srgbClr val="000000"/>
                </a:solidFill>
                <a:latin typeface="Trebuchet MS"/>
                <a:ea typeface="DejaVu Sans"/>
              </a:rPr>
              <a:t>       0.82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Trebuchet MS"/>
                <a:ea typeface="DejaVu Sans"/>
              </a:rPr>
              <a:t>macro avg</a:t>
            </a:r>
            <a:r>
              <a:rPr b="0" lang="en-US" sz="1400" spc="-1" strike="noStrike">
                <a:solidFill>
                  <a:srgbClr val="000000"/>
                </a:solidFill>
                <a:latin typeface="Trebuchet MS"/>
                <a:ea typeface="DejaVu Sans"/>
              </a:rPr>
              <a:t>     </a:t>
            </a:r>
            <a:r>
              <a:rPr b="0" lang="en-US" sz="1200" spc="-1" strike="noStrike">
                <a:solidFill>
                  <a:srgbClr val="000000"/>
                </a:solidFill>
                <a:latin typeface="Trebuchet MS"/>
                <a:ea typeface="DejaVu Sans"/>
              </a:rPr>
              <a:t>0.81         0.82      0.81        4364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Trebuchet MS"/>
                <a:ea typeface="DejaVu Sans"/>
              </a:rPr>
              <a:t>weighted avg</a:t>
            </a:r>
            <a:r>
              <a:rPr b="0" lang="en-US" sz="1400" spc="-1" strike="noStrike">
                <a:solidFill>
                  <a:srgbClr val="000000"/>
                </a:solidFill>
                <a:latin typeface="Trebuchet MS"/>
                <a:ea typeface="DejaVu Sans"/>
              </a:rPr>
              <a:t>  </a:t>
            </a:r>
            <a:r>
              <a:rPr b="0" lang="en-US" sz="1200" spc="-1" strike="noStrike">
                <a:solidFill>
                  <a:srgbClr val="000000"/>
                </a:solidFill>
                <a:latin typeface="Trebuchet MS"/>
                <a:ea typeface="DejaVu Sans"/>
              </a:rPr>
              <a:t>0.83         0.82      0.82        4364</a:t>
            </a:r>
            <a:endParaRPr b="0" lang="en-IN" sz="1200" spc="-1" strike="noStrike">
              <a:latin typeface="Arial"/>
            </a:endParaRPr>
          </a:p>
          <a:p>
            <a:pPr marL="356400">
              <a:lnSpc>
                <a:spcPct val="100000"/>
              </a:lnSpc>
              <a:spcAft>
                <a:spcPts val="601"/>
              </a:spcAft>
              <a:buNone/>
            </a:pPr>
            <a:endParaRPr b="0" lang="en-IN" sz="1800" spc="-1" strike="noStrike">
              <a:latin typeface="Arial"/>
            </a:endParaRPr>
          </a:p>
        </p:txBody>
      </p:sp>
      <p:sp>
        <p:nvSpPr>
          <p:cNvPr id="325" name="Text Placeholder 4"/>
          <p:cNvSpPr/>
          <p:nvPr/>
        </p:nvSpPr>
        <p:spPr>
          <a:xfrm>
            <a:off x="5656320" y="3263400"/>
            <a:ext cx="3438720" cy="45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Aft>
                <a:spcPts val="601"/>
              </a:spcAft>
              <a:buNone/>
            </a:pPr>
            <a:r>
              <a:rPr b="1" lang="en-US" sz="1600" spc="-1" strike="noStrike">
                <a:solidFill>
                  <a:srgbClr val="000000"/>
                </a:solidFill>
                <a:latin typeface="Century Gothic"/>
                <a:ea typeface="DejaVu Sans"/>
              </a:rPr>
              <a:t>Classification</a:t>
            </a:r>
            <a:endParaRPr b="0" lang="en-IN" sz="1600" spc="-1" strike="noStrike">
              <a:latin typeface="Arial"/>
            </a:endParaRPr>
          </a:p>
        </p:txBody>
      </p:sp>
      <p:sp>
        <p:nvSpPr>
          <p:cNvPr id="326" name="Content Placeholder 5"/>
          <p:cNvSpPr/>
          <p:nvPr/>
        </p:nvSpPr>
        <p:spPr>
          <a:xfrm>
            <a:off x="5800320" y="3880800"/>
            <a:ext cx="4022640" cy="1396080"/>
          </a:xfrm>
          <a:prstGeom prst="rect">
            <a:avLst/>
          </a:prstGeom>
          <a:noFill/>
          <a:ln w="0">
            <a:noFill/>
          </a:ln>
        </p:spPr>
        <p:style>
          <a:lnRef idx="0"/>
          <a:fillRef idx="0"/>
          <a:effectRef idx="0"/>
          <a:fontRef idx="minor"/>
        </p:style>
        <p:txBody>
          <a:bodyPr lIns="90000" rIns="90000" tIns="45000" bIns="45000" anchor="t">
            <a:normAutofit fontScale="91000"/>
          </a:bodyPr>
          <a:p>
            <a:pPr marL="356400">
              <a:lnSpc>
                <a:spcPct val="100000"/>
              </a:lnSpc>
              <a:spcAft>
                <a:spcPts val="601"/>
              </a:spcAft>
              <a:buNone/>
            </a:pPr>
            <a:r>
              <a:rPr b="0" lang="en-US" sz="900" spc="-1" strike="noStrike">
                <a:solidFill>
                  <a:srgbClr val="000000"/>
                </a:solidFill>
                <a:latin typeface="Century Gothic"/>
                <a:ea typeface="Century Gothic"/>
              </a:rPr>
              <a:t>                 </a:t>
            </a:r>
            <a:r>
              <a:rPr b="0" lang="en-US" sz="900" spc="-1" strike="noStrike">
                <a:solidFill>
                  <a:srgbClr val="000000"/>
                </a:solidFill>
                <a:latin typeface="Rockwell"/>
                <a:ea typeface="Century Gothic"/>
              </a:rPr>
              <a:t> </a:t>
            </a:r>
            <a:r>
              <a:rPr b="0" lang="en-US" sz="900" spc="-1" strike="noStrike">
                <a:solidFill>
                  <a:srgbClr val="000000"/>
                </a:solidFill>
                <a:latin typeface="Rockwell"/>
                <a:ea typeface="Century Gothic"/>
              </a:rPr>
              <a:t>precision        recall        f1-score        support</a:t>
            </a:r>
            <a:endParaRPr b="0" lang="en-IN" sz="900" spc="-1" strike="noStrike">
              <a:latin typeface="Arial"/>
            </a:endParaRPr>
          </a:p>
          <a:p>
            <a:pPr marL="356400">
              <a:lnSpc>
                <a:spcPct val="100000"/>
              </a:lnSpc>
              <a:spcAft>
                <a:spcPts val="601"/>
              </a:spcAft>
              <a:buNone/>
            </a:pPr>
            <a:r>
              <a:rPr b="0" lang="en-US" sz="1050" spc="-1" strike="noStrike">
                <a:solidFill>
                  <a:srgbClr val="000000"/>
                </a:solidFill>
                <a:latin typeface="Rockwell"/>
                <a:ea typeface="Century Gothic"/>
              </a:rPr>
              <a:t>accuracy </a:t>
            </a:r>
            <a:r>
              <a:rPr b="0" lang="en-US" sz="1400" spc="-1" strike="noStrike">
                <a:solidFill>
                  <a:srgbClr val="000000"/>
                </a:solidFill>
                <a:latin typeface="Rockwell"/>
                <a:ea typeface="Century Gothic"/>
              </a:rPr>
              <a:t>                </a:t>
            </a:r>
            <a:r>
              <a:rPr b="0" lang="en-US" sz="1200" spc="-1" strike="noStrike">
                <a:solidFill>
                  <a:srgbClr val="000000"/>
                </a:solidFill>
                <a:latin typeface="Rockwell"/>
                <a:ea typeface="Century Gothic"/>
              </a:rPr>
              <a:t>         0.66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Rockwell"/>
                <a:ea typeface="Century Gothic"/>
              </a:rPr>
              <a:t>macro avg</a:t>
            </a:r>
            <a:r>
              <a:rPr b="0" lang="en-US" sz="1400" spc="-1" strike="noStrike">
                <a:solidFill>
                  <a:srgbClr val="000000"/>
                </a:solidFill>
                <a:latin typeface="Rockwell"/>
                <a:ea typeface="Century Gothic"/>
              </a:rPr>
              <a:t>        </a:t>
            </a:r>
            <a:r>
              <a:rPr b="0" lang="en-US" sz="1200" spc="-1" strike="noStrike">
                <a:solidFill>
                  <a:srgbClr val="000000"/>
                </a:solidFill>
                <a:latin typeface="Rockwell"/>
                <a:ea typeface="Century Gothic"/>
              </a:rPr>
              <a:t>0.23          0.12       0.13        4364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Rockwell"/>
                <a:ea typeface="Century Gothic"/>
              </a:rPr>
              <a:t>weighted avg</a:t>
            </a:r>
            <a:r>
              <a:rPr b="0" lang="en-US" sz="1400" spc="-1" strike="noStrike">
                <a:solidFill>
                  <a:srgbClr val="000000"/>
                </a:solidFill>
                <a:latin typeface="Rockwell"/>
                <a:ea typeface="Century Gothic"/>
              </a:rPr>
              <a:t>    </a:t>
            </a:r>
            <a:r>
              <a:rPr b="0" lang="en-US" sz="1200" spc="-1" strike="noStrike">
                <a:solidFill>
                  <a:srgbClr val="000000"/>
                </a:solidFill>
                <a:latin typeface="Rockwell"/>
                <a:ea typeface="Century Gothic"/>
              </a:rPr>
              <a:t>0.60          0.66       0.61        4364</a:t>
            </a:r>
            <a:endParaRPr b="0" lang="en-IN" sz="1200" spc="-1" strike="noStrike">
              <a:latin typeface="Arial"/>
            </a:endParaRPr>
          </a:p>
        </p:txBody>
      </p:sp>
      <p:sp>
        <p:nvSpPr>
          <p:cNvPr id="327" name="TextBox 6"/>
          <p:cNvSpPr/>
          <p:nvPr/>
        </p:nvSpPr>
        <p:spPr>
          <a:xfrm>
            <a:off x="3912840" y="2430000"/>
            <a:ext cx="3906000" cy="97380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nSpc>
                <a:spcPct val="100000"/>
              </a:lnSpc>
              <a:buNone/>
            </a:pPr>
            <a:r>
              <a:rPr b="1" lang="en-US" sz="2000" spc="-1" strike="noStrike">
                <a:solidFill>
                  <a:srgbClr val="000000"/>
                </a:solidFill>
                <a:latin typeface="Century Gothic"/>
                <a:ea typeface="Century Gothic"/>
              </a:rPr>
              <a:t>Head with both Dependency</a:t>
            </a:r>
            <a:endParaRPr b="0" lang="en-IN" sz="2000" spc="-1" strike="noStrike">
              <a:latin typeface="Arial"/>
            </a:endParaRPr>
          </a:p>
          <a:p>
            <a:pPr>
              <a:lnSpc>
                <a:spcPct val="100000"/>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8" name="Picture 49" descr=""/>
          <p:cNvPicPr/>
          <p:nvPr/>
        </p:nvPicPr>
        <p:blipFill>
          <a:blip r:embed="rId1"/>
          <a:srcRect l="3610" t="0" r="0" b="0"/>
          <a:stretch/>
        </p:blipFill>
        <p:spPr>
          <a:xfrm>
            <a:off x="0" y="2669760"/>
            <a:ext cx="4036320" cy="4187520"/>
          </a:xfrm>
          <a:prstGeom prst="rect">
            <a:avLst/>
          </a:prstGeom>
          <a:ln w="0">
            <a:noFill/>
          </a:ln>
        </p:spPr>
      </p:pic>
      <p:pic>
        <p:nvPicPr>
          <p:cNvPr id="329" name="Picture 50" descr=""/>
          <p:cNvPicPr/>
          <p:nvPr/>
        </p:nvPicPr>
        <p:blipFill>
          <a:blip r:embed="rId2"/>
          <a:srcRect l="35647" t="0" r="0" b="0"/>
          <a:stretch/>
        </p:blipFill>
        <p:spPr>
          <a:xfrm>
            <a:off x="0" y="2892240"/>
            <a:ext cx="1521720" cy="2364840"/>
          </a:xfrm>
          <a:prstGeom prst="rect">
            <a:avLst/>
          </a:prstGeom>
          <a:ln w="0">
            <a:noFill/>
          </a:ln>
        </p:spPr>
      </p:pic>
      <p:sp>
        <p:nvSpPr>
          <p:cNvPr id="330" name="Oval 51"/>
          <p:cNvSpPr/>
          <p:nvPr/>
        </p:nvSpPr>
        <p:spPr>
          <a:xfrm>
            <a:off x="8609040" y="1676520"/>
            <a:ext cx="2818800" cy="2818800"/>
          </a:xfrm>
          <a:prstGeom prst="ellipse">
            <a:avLst/>
          </a:prstGeom>
          <a:gradFill rotWithShape="0">
            <a:gsLst>
              <a:gs pos="0">
                <a:srgbClr val="f3f3f3">
                  <a:alpha val="7058"/>
                </a:srgbClr>
              </a:gs>
              <a:gs pos="100000">
                <a:srgbClr val="f3f3f3">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31" name="Picture 52" descr=""/>
          <p:cNvPicPr/>
          <p:nvPr/>
        </p:nvPicPr>
        <p:blipFill>
          <a:blip r:embed="rId3"/>
          <a:srcRect l="0" t="28812" r="0" b="0"/>
          <a:stretch/>
        </p:blipFill>
        <p:spPr>
          <a:xfrm>
            <a:off x="7999560" y="0"/>
            <a:ext cx="1602720" cy="1140840"/>
          </a:xfrm>
          <a:prstGeom prst="rect">
            <a:avLst/>
          </a:prstGeom>
          <a:ln w="0">
            <a:noFill/>
          </a:ln>
        </p:spPr>
      </p:pic>
      <p:pic>
        <p:nvPicPr>
          <p:cNvPr id="332" name="Picture 53" descr=""/>
          <p:cNvPicPr/>
          <p:nvPr/>
        </p:nvPicPr>
        <p:blipFill>
          <a:blip r:embed="rId4"/>
          <a:srcRect l="0" t="0" r="0" b="23333"/>
          <a:stretch/>
        </p:blipFill>
        <p:spPr>
          <a:xfrm>
            <a:off x="8605800" y="6095880"/>
            <a:ext cx="992880" cy="761400"/>
          </a:xfrm>
          <a:prstGeom prst="rect">
            <a:avLst/>
          </a:prstGeom>
          <a:ln w="0">
            <a:noFill/>
          </a:ln>
        </p:spPr>
      </p:pic>
      <p:sp>
        <p:nvSpPr>
          <p:cNvPr id="333" name="Rectangle 54"/>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34" name="Rectangle 55"/>
          <p:cNvSpPr/>
          <p:nvPr/>
        </p:nvSpPr>
        <p:spPr>
          <a:xfrm>
            <a:off x="0" y="0"/>
            <a:ext cx="12191400" cy="6857280"/>
          </a:xfrm>
          <a:prstGeom prst="rect">
            <a:avLst/>
          </a:prstGeom>
          <a:blipFill rotWithShape="0">
            <a:blip r:embed="rId5"/>
            <a:srcRect/>
            <a:stretch/>
          </a:blipFill>
          <a:ln>
            <a:noFill/>
          </a:ln>
        </p:spPr>
        <p:style>
          <a:lnRef idx="2">
            <a:schemeClr val="accent1">
              <a:shade val="50000"/>
            </a:schemeClr>
          </a:lnRef>
          <a:fillRef idx="1003">
            <a:schemeClr val="dk2"/>
          </a:fillRef>
          <a:effectRef idx="0">
            <a:schemeClr val="accent1"/>
          </a:effectRef>
          <a:fontRef idx="minor"/>
        </p:style>
      </p:sp>
      <p:sp>
        <p:nvSpPr>
          <p:cNvPr id="335"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336" name="PlaceHolder 1"/>
          <p:cNvSpPr>
            <a:spLocks noGrp="1"/>
          </p:cNvSpPr>
          <p:nvPr>
            <p:ph type="title"/>
          </p:nvPr>
        </p:nvSpPr>
        <p:spPr>
          <a:xfrm>
            <a:off x="649080" y="629280"/>
            <a:ext cx="9251280" cy="1015920"/>
          </a:xfrm>
          <a:prstGeom prst="rect">
            <a:avLst/>
          </a:prstGeom>
          <a:noFill/>
          <a:ln w="0">
            <a:noFill/>
          </a:ln>
        </p:spPr>
        <p:txBody>
          <a:bodyPr lIns="90000" rIns="90000" tIns="45000" bIns="45000" anchor="t">
            <a:normAutofit/>
          </a:bodyPr>
          <a:p>
            <a:pPr>
              <a:lnSpc>
                <a:spcPct val="100000"/>
              </a:lnSpc>
              <a:buNone/>
            </a:pPr>
            <a:r>
              <a:rPr b="0" lang="en-US" sz="4200" spc="-1" strike="noStrike">
                <a:solidFill>
                  <a:srgbClr val="ebebeb"/>
                </a:solidFill>
                <a:latin typeface="Century Gothic"/>
              </a:rPr>
              <a:t>SVC with Word2Vec</a:t>
            </a:r>
            <a:endParaRPr b="0" lang="en-IN" sz="4200" spc="-1" strike="noStrike">
              <a:latin typeface="Arial"/>
            </a:endParaRPr>
          </a:p>
        </p:txBody>
      </p:sp>
      <p:sp>
        <p:nvSpPr>
          <p:cNvPr id="337" name="Rectangle 57"/>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38" name="Freeform: Shape 58"/>
          <p:cNvSpPr/>
          <p:nvPr/>
        </p:nvSpPr>
        <p:spPr>
          <a:xfrm>
            <a:off x="0" y="1762200"/>
            <a:ext cx="12191760" cy="5095080"/>
          </a:xfrm>
          <a:custGeom>
            <a:avLst/>
            <a:gdLst/>
            <a:ah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w="0">
            <a:noFill/>
          </a:ln>
        </p:spPr>
        <p:style>
          <a:lnRef idx="0"/>
          <a:fillRef idx="0"/>
          <a:effectRef idx="0"/>
          <a:fontRef idx="minor"/>
        </p:style>
      </p:sp>
      <p:sp>
        <p:nvSpPr>
          <p:cNvPr id="339" name="Text Placeholder 3"/>
          <p:cNvSpPr/>
          <p:nvPr/>
        </p:nvSpPr>
        <p:spPr>
          <a:xfrm>
            <a:off x="1426320" y="3304440"/>
            <a:ext cx="3438720" cy="45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Aft>
                <a:spcPts val="601"/>
              </a:spcAft>
              <a:buNone/>
            </a:pPr>
            <a:r>
              <a:rPr b="1" lang="en-US" sz="1600" spc="-1" strike="noStrike">
                <a:solidFill>
                  <a:srgbClr val="000000"/>
                </a:solidFill>
                <a:latin typeface="Century Gothic"/>
                <a:ea typeface="DejaVu Sans"/>
              </a:rPr>
              <a:t>Identification</a:t>
            </a:r>
            <a:endParaRPr b="0" lang="en-IN" sz="1600" spc="-1" strike="noStrike">
              <a:latin typeface="Arial"/>
            </a:endParaRPr>
          </a:p>
        </p:txBody>
      </p:sp>
      <p:sp>
        <p:nvSpPr>
          <p:cNvPr id="340" name="Content Placeholder 2"/>
          <p:cNvSpPr/>
          <p:nvPr/>
        </p:nvSpPr>
        <p:spPr>
          <a:xfrm>
            <a:off x="1524960" y="3757320"/>
            <a:ext cx="3854880" cy="1478160"/>
          </a:xfrm>
          <a:prstGeom prst="rect">
            <a:avLst/>
          </a:prstGeom>
          <a:noFill/>
          <a:ln w="0">
            <a:noFill/>
          </a:ln>
        </p:spPr>
        <p:style>
          <a:lnRef idx="0"/>
          <a:fillRef idx="0"/>
          <a:effectRef idx="0"/>
          <a:fontRef idx="minor"/>
        </p:style>
        <p:txBody>
          <a:bodyPr lIns="90000" rIns="90000" tIns="45000" bIns="45000" anchor="t">
            <a:normAutofit fontScale="94000"/>
          </a:bodyPr>
          <a:p>
            <a:pPr marL="356400">
              <a:lnSpc>
                <a:spcPct val="100000"/>
              </a:lnSpc>
              <a:spcAft>
                <a:spcPts val="601"/>
              </a:spcAft>
              <a:buNone/>
            </a:pPr>
            <a:r>
              <a:rPr b="0" lang="en-US" sz="900" spc="-1" strike="noStrike">
                <a:solidFill>
                  <a:srgbClr val="000000"/>
                </a:solidFill>
                <a:latin typeface="Arial"/>
                <a:ea typeface="DejaVu Sans"/>
              </a:rPr>
              <a:t>               </a:t>
            </a:r>
            <a:r>
              <a:rPr b="0" lang="en-US" sz="900" spc="-1" strike="noStrike">
                <a:solidFill>
                  <a:srgbClr val="000000"/>
                </a:solidFill>
                <a:latin typeface="Trebuchet MS"/>
                <a:ea typeface="DejaVu Sans"/>
              </a:rPr>
              <a:t> </a:t>
            </a:r>
            <a:r>
              <a:rPr b="0" lang="en-US" sz="900" spc="-1" strike="noStrike">
                <a:solidFill>
                  <a:srgbClr val="000000"/>
                </a:solidFill>
                <a:latin typeface="Trebuchet MS"/>
                <a:ea typeface="DejaVu Sans"/>
              </a:rPr>
              <a:t>precision        recall        f1-score        support</a:t>
            </a:r>
            <a:endParaRPr b="0" lang="en-IN" sz="900" spc="-1" strike="noStrike">
              <a:latin typeface="Arial"/>
            </a:endParaRPr>
          </a:p>
          <a:p>
            <a:pPr marL="356400">
              <a:lnSpc>
                <a:spcPct val="100000"/>
              </a:lnSpc>
              <a:spcAft>
                <a:spcPts val="601"/>
              </a:spcAft>
              <a:buNone/>
            </a:pPr>
            <a:r>
              <a:rPr b="0" lang="en-US" sz="1050" spc="-1" strike="noStrike">
                <a:solidFill>
                  <a:srgbClr val="000000"/>
                </a:solidFill>
                <a:latin typeface="Trebuchet MS"/>
                <a:ea typeface="DejaVu Sans"/>
              </a:rPr>
              <a:t>accuracy </a:t>
            </a:r>
            <a:r>
              <a:rPr b="0" lang="en-US" sz="1400" spc="-1" strike="noStrike">
                <a:solidFill>
                  <a:srgbClr val="000000"/>
                </a:solidFill>
                <a:latin typeface="Trebuchet MS"/>
                <a:ea typeface="DejaVu Sans"/>
              </a:rPr>
              <a:t>              </a:t>
            </a:r>
            <a:r>
              <a:rPr b="0" lang="en-US" sz="1200" spc="-1" strike="noStrike">
                <a:solidFill>
                  <a:srgbClr val="000000"/>
                </a:solidFill>
                <a:latin typeface="Trebuchet MS"/>
                <a:ea typeface="DejaVu Sans"/>
              </a:rPr>
              <a:t>       0.83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Trebuchet MS"/>
                <a:ea typeface="DejaVu Sans"/>
              </a:rPr>
              <a:t>macro avg</a:t>
            </a:r>
            <a:r>
              <a:rPr b="0" lang="en-US" sz="1400" spc="-1" strike="noStrike">
                <a:solidFill>
                  <a:srgbClr val="000000"/>
                </a:solidFill>
                <a:latin typeface="Trebuchet MS"/>
                <a:ea typeface="DejaVu Sans"/>
              </a:rPr>
              <a:t>     </a:t>
            </a:r>
            <a:r>
              <a:rPr b="0" lang="en-US" sz="1200" spc="-1" strike="noStrike">
                <a:solidFill>
                  <a:srgbClr val="000000"/>
                </a:solidFill>
                <a:latin typeface="Trebuchet MS"/>
                <a:ea typeface="DejaVu Sans"/>
              </a:rPr>
              <a:t>0.82         0.84      0.83        4364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Trebuchet MS"/>
                <a:ea typeface="DejaVu Sans"/>
              </a:rPr>
              <a:t>weighted avg</a:t>
            </a:r>
            <a:r>
              <a:rPr b="0" lang="en-US" sz="1400" spc="-1" strike="noStrike">
                <a:solidFill>
                  <a:srgbClr val="000000"/>
                </a:solidFill>
                <a:latin typeface="Trebuchet MS"/>
                <a:ea typeface="DejaVu Sans"/>
              </a:rPr>
              <a:t>  </a:t>
            </a:r>
            <a:r>
              <a:rPr b="0" lang="en-US" sz="1200" spc="-1" strike="noStrike">
                <a:solidFill>
                  <a:srgbClr val="000000"/>
                </a:solidFill>
                <a:latin typeface="Trebuchet MS"/>
                <a:ea typeface="DejaVu Sans"/>
              </a:rPr>
              <a:t>0.84         0.83      0.83        4364</a:t>
            </a:r>
            <a:endParaRPr b="0" lang="en-IN" sz="1200" spc="-1" strike="noStrike">
              <a:latin typeface="Arial"/>
            </a:endParaRPr>
          </a:p>
          <a:p>
            <a:pPr marL="356400">
              <a:lnSpc>
                <a:spcPct val="100000"/>
              </a:lnSpc>
              <a:spcAft>
                <a:spcPts val="601"/>
              </a:spcAft>
              <a:buNone/>
            </a:pPr>
            <a:endParaRPr b="0" lang="en-IN" sz="1800" spc="-1" strike="noStrike">
              <a:latin typeface="Arial"/>
            </a:endParaRPr>
          </a:p>
        </p:txBody>
      </p:sp>
      <p:sp>
        <p:nvSpPr>
          <p:cNvPr id="341" name="Text Placeholder 4"/>
          <p:cNvSpPr/>
          <p:nvPr/>
        </p:nvSpPr>
        <p:spPr>
          <a:xfrm>
            <a:off x="5553360" y="3201480"/>
            <a:ext cx="3438720" cy="45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Aft>
                <a:spcPts val="601"/>
              </a:spcAft>
              <a:buNone/>
            </a:pPr>
            <a:r>
              <a:rPr b="1" lang="en-US" sz="1600" spc="-1" strike="noStrike">
                <a:solidFill>
                  <a:srgbClr val="000000"/>
                </a:solidFill>
                <a:latin typeface="Century Gothic"/>
                <a:ea typeface="DejaVu Sans"/>
              </a:rPr>
              <a:t>Classification</a:t>
            </a:r>
            <a:endParaRPr b="0" lang="en-IN" sz="1600" spc="-1" strike="noStrike">
              <a:latin typeface="Arial"/>
            </a:endParaRPr>
          </a:p>
        </p:txBody>
      </p:sp>
      <p:sp>
        <p:nvSpPr>
          <p:cNvPr id="342" name="Content Placeholder 5"/>
          <p:cNvSpPr/>
          <p:nvPr/>
        </p:nvSpPr>
        <p:spPr>
          <a:xfrm>
            <a:off x="5697360" y="3736800"/>
            <a:ext cx="4022640" cy="1499040"/>
          </a:xfrm>
          <a:prstGeom prst="rect">
            <a:avLst/>
          </a:prstGeom>
          <a:noFill/>
          <a:ln w="0">
            <a:noFill/>
          </a:ln>
        </p:spPr>
        <p:style>
          <a:lnRef idx="0"/>
          <a:fillRef idx="0"/>
          <a:effectRef idx="0"/>
          <a:fontRef idx="minor"/>
        </p:style>
        <p:txBody>
          <a:bodyPr lIns="90000" rIns="90000" tIns="45000" bIns="45000" anchor="t">
            <a:normAutofit fontScale="95000"/>
          </a:bodyPr>
          <a:p>
            <a:pPr marL="356400">
              <a:lnSpc>
                <a:spcPct val="100000"/>
              </a:lnSpc>
              <a:spcAft>
                <a:spcPts val="601"/>
              </a:spcAft>
              <a:buNone/>
            </a:pPr>
            <a:r>
              <a:rPr b="0" lang="en-US" sz="900" spc="-1" strike="noStrike">
                <a:solidFill>
                  <a:srgbClr val="000000"/>
                </a:solidFill>
                <a:latin typeface="Century Gothic"/>
                <a:ea typeface="Century Gothic"/>
              </a:rPr>
              <a:t>                 </a:t>
            </a:r>
            <a:r>
              <a:rPr b="0" lang="en-US" sz="900" spc="-1" strike="noStrike">
                <a:solidFill>
                  <a:srgbClr val="000000"/>
                </a:solidFill>
                <a:latin typeface="Rockwell"/>
                <a:ea typeface="Century Gothic"/>
              </a:rPr>
              <a:t> </a:t>
            </a:r>
            <a:r>
              <a:rPr b="0" lang="en-US" sz="900" spc="-1" strike="noStrike">
                <a:solidFill>
                  <a:srgbClr val="000000"/>
                </a:solidFill>
                <a:latin typeface="Rockwell"/>
                <a:ea typeface="Century Gothic"/>
              </a:rPr>
              <a:t>precision        recall        f1-score        support</a:t>
            </a:r>
            <a:endParaRPr b="0" lang="en-IN" sz="900" spc="-1" strike="noStrike">
              <a:latin typeface="Arial"/>
            </a:endParaRPr>
          </a:p>
          <a:p>
            <a:pPr marL="356400">
              <a:lnSpc>
                <a:spcPct val="100000"/>
              </a:lnSpc>
              <a:spcAft>
                <a:spcPts val="601"/>
              </a:spcAft>
              <a:buNone/>
            </a:pPr>
            <a:r>
              <a:rPr b="0" lang="en-US" sz="1050" spc="-1" strike="noStrike">
                <a:solidFill>
                  <a:srgbClr val="000000"/>
                </a:solidFill>
                <a:latin typeface="Rockwell"/>
                <a:ea typeface="Century Gothic"/>
              </a:rPr>
              <a:t>accuracy </a:t>
            </a:r>
            <a:r>
              <a:rPr b="0" lang="en-US" sz="1400" spc="-1" strike="noStrike">
                <a:solidFill>
                  <a:srgbClr val="000000"/>
                </a:solidFill>
                <a:latin typeface="Rockwell"/>
                <a:ea typeface="Century Gothic"/>
              </a:rPr>
              <a:t>              </a:t>
            </a:r>
            <a:r>
              <a:rPr b="0" lang="en-US" sz="1200" spc="-1" strike="noStrike">
                <a:solidFill>
                  <a:srgbClr val="000000"/>
                </a:solidFill>
                <a:latin typeface="Rockwell"/>
                <a:ea typeface="Century Gothic"/>
              </a:rPr>
              <a:t>           0.68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Rockwell"/>
                <a:ea typeface="Century Gothic"/>
              </a:rPr>
              <a:t>macro avg</a:t>
            </a:r>
            <a:r>
              <a:rPr b="0" lang="en-US" sz="1400" spc="-1" strike="noStrike">
                <a:solidFill>
                  <a:srgbClr val="000000"/>
                </a:solidFill>
                <a:latin typeface="Rockwell"/>
                <a:ea typeface="Century Gothic"/>
              </a:rPr>
              <a:t>        </a:t>
            </a:r>
            <a:r>
              <a:rPr b="0" lang="en-US" sz="1200" spc="-1" strike="noStrike">
                <a:solidFill>
                  <a:srgbClr val="000000"/>
                </a:solidFill>
                <a:latin typeface="Rockwell"/>
                <a:ea typeface="Century Gothic"/>
              </a:rPr>
              <a:t>0.07          0.08      0.07        4364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Rockwell"/>
                <a:ea typeface="Century Gothic"/>
              </a:rPr>
              <a:t>weighted avg</a:t>
            </a:r>
            <a:r>
              <a:rPr b="0" lang="en-US" sz="1400" spc="-1" strike="noStrike">
                <a:solidFill>
                  <a:srgbClr val="000000"/>
                </a:solidFill>
                <a:latin typeface="Rockwell"/>
                <a:ea typeface="Century Gothic"/>
              </a:rPr>
              <a:t>    </a:t>
            </a:r>
            <a:r>
              <a:rPr b="0" lang="en-US" sz="1200" spc="-1" strike="noStrike">
                <a:solidFill>
                  <a:srgbClr val="000000"/>
                </a:solidFill>
                <a:latin typeface="Rockwell"/>
                <a:ea typeface="Century Gothic"/>
              </a:rPr>
              <a:t>0.54          0.68      0.59        4364</a:t>
            </a:r>
            <a:endParaRPr b="0" lang="en-IN" sz="1200" spc="-1" strike="noStrike">
              <a:latin typeface="Arial"/>
            </a:endParaRPr>
          </a:p>
        </p:txBody>
      </p:sp>
      <p:sp>
        <p:nvSpPr>
          <p:cNvPr id="343" name="TextBox 7"/>
          <p:cNvSpPr/>
          <p:nvPr/>
        </p:nvSpPr>
        <p:spPr>
          <a:xfrm>
            <a:off x="3737880" y="2522880"/>
            <a:ext cx="3978000" cy="97380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nSpc>
                <a:spcPct val="100000"/>
              </a:lnSpc>
              <a:buNone/>
            </a:pPr>
            <a:r>
              <a:rPr b="1" lang="en-US" sz="2000" spc="-1" strike="noStrike">
                <a:solidFill>
                  <a:srgbClr val="000000"/>
                </a:solidFill>
                <a:latin typeface="Century Gothic"/>
                <a:ea typeface="Century Gothic"/>
              </a:rPr>
              <a:t>Head with both Dependency</a:t>
            </a:r>
            <a:endParaRPr b="0" lang="en-IN" sz="2000" spc="-1" strike="noStrike">
              <a:latin typeface="Arial"/>
            </a:endParaRPr>
          </a:p>
          <a:p>
            <a:pPr>
              <a:lnSpc>
                <a:spcPct val="100000"/>
              </a:lnSpc>
              <a:buNone/>
            </a:pPr>
            <a:endParaRPr b="0" lang="en-IN" sz="18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44" name="Picture 49" descr=""/>
          <p:cNvPicPr/>
          <p:nvPr/>
        </p:nvPicPr>
        <p:blipFill>
          <a:blip r:embed="rId1"/>
          <a:srcRect l="3610" t="0" r="0" b="0"/>
          <a:stretch/>
        </p:blipFill>
        <p:spPr>
          <a:xfrm>
            <a:off x="0" y="2669760"/>
            <a:ext cx="4036320" cy="4187520"/>
          </a:xfrm>
          <a:prstGeom prst="rect">
            <a:avLst/>
          </a:prstGeom>
          <a:ln w="0">
            <a:noFill/>
          </a:ln>
        </p:spPr>
      </p:pic>
      <p:pic>
        <p:nvPicPr>
          <p:cNvPr id="345" name="Picture 50" descr=""/>
          <p:cNvPicPr/>
          <p:nvPr/>
        </p:nvPicPr>
        <p:blipFill>
          <a:blip r:embed="rId2"/>
          <a:srcRect l="35647" t="0" r="0" b="0"/>
          <a:stretch/>
        </p:blipFill>
        <p:spPr>
          <a:xfrm>
            <a:off x="0" y="2892240"/>
            <a:ext cx="1521720" cy="2364840"/>
          </a:xfrm>
          <a:prstGeom prst="rect">
            <a:avLst/>
          </a:prstGeom>
          <a:ln w="0">
            <a:noFill/>
          </a:ln>
        </p:spPr>
      </p:pic>
      <p:sp>
        <p:nvSpPr>
          <p:cNvPr id="346" name="Oval 51"/>
          <p:cNvSpPr/>
          <p:nvPr/>
        </p:nvSpPr>
        <p:spPr>
          <a:xfrm>
            <a:off x="8609040" y="1676520"/>
            <a:ext cx="2818800" cy="2818800"/>
          </a:xfrm>
          <a:prstGeom prst="ellipse">
            <a:avLst/>
          </a:prstGeom>
          <a:gradFill rotWithShape="0">
            <a:gsLst>
              <a:gs pos="0">
                <a:srgbClr val="f3f3f3">
                  <a:alpha val="7058"/>
                </a:srgbClr>
              </a:gs>
              <a:gs pos="100000">
                <a:srgbClr val="f3f3f3">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347" name="Picture 52" descr=""/>
          <p:cNvPicPr/>
          <p:nvPr/>
        </p:nvPicPr>
        <p:blipFill>
          <a:blip r:embed="rId3"/>
          <a:srcRect l="0" t="28812" r="0" b="0"/>
          <a:stretch/>
        </p:blipFill>
        <p:spPr>
          <a:xfrm>
            <a:off x="7999560" y="0"/>
            <a:ext cx="1602720" cy="1140840"/>
          </a:xfrm>
          <a:prstGeom prst="rect">
            <a:avLst/>
          </a:prstGeom>
          <a:ln w="0">
            <a:noFill/>
          </a:ln>
        </p:spPr>
      </p:pic>
      <p:pic>
        <p:nvPicPr>
          <p:cNvPr id="348" name="Picture 53" descr=""/>
          <p:cNvPicPr/>
          <p:nvPr/>
        </p:nvPicPr>
        <p:blipFill>
          <a:blip r:embed="rId4"/>
          <a:srcRect l="0" t="0" r="0" b="23333"/>
          <a:stretch/>
        </p:blipFill>
        <p:spPr>
          <a:xfrm>
            <a:off x="8605800" y="6095880"/>
            <a:ext cx="992880" cy="761400"/>
          </a:xfrm>
          <a:prstGeom prst="rect">
            <a:avLst/>
          </a:prstGeom>
          <a:ln w="0">
            <a:noFill/>
          </a:ln>
        </p:spPr>
      </p:pic>
      <p:sp>
        <p:nvSpPr>
          <p:cNvPr id="349" name="Rectangle 54"/>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50" name="Rectangle 55"/>
          <p:cNvSpPr/>
          <p:nvPr/>
        </p:nvSpPr>
        <p:spPr>
          <a:xfrm>
            <a:off x="0" y="0"/>
            <a:ext cx="12191400" cy="6857280"/>
          </a:xfrm>
          <a:prstGeom prst="rect">
            <a:avLst/>
          </a:prstGeom>
          <a:blipFill rotWithShape="0">
            <a:blip r:embed="rId5"/>
            <a:srcRect/>
            <a:stretch/>
          </a:blipFill>
          <a:ln>
            <a:noFill/>
          </a:ln>
        </p:spPr>
        <p:style>
          <a:lnRef idx="2">
            <a:schemeClr val="accent1">
              <a:shade val="50000"/>
            </a:schemeClr>
          </a:lnRef>
          <a:fillRef idx="1003">
            <a:schemeClr val="dk2"/>
          </a:fillRef>
          <a:effectRef idx="0">
            <a:schemeClr val="accent1"/>
          </a:effectRef>
          <a:fontRef idx="minor"/>
        </p:style>
      </p:sp>
      <p:sp>
        <p:nvSpPr>
          <p:cNvPr id="351"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352" name="PlaceHolder 1"/>
          <p:cNvSpPr>
            <a:spLocks noGrp="1"/>
          </p:cNvSpPr>
          <p:nvPr>
            <p:ph type="title"/>
          </p:nvPr>
        </p:nvSpPr>
        <p:spPr>
          <a:xfrm>
            <a:off x="649080" y="629280"/>
            <a:ext cx="9251280" cy="1015920"/>
          </a:xfrm>
          <a:prstGeom prst="rect">
            <a:avLst/>
          </a:prstGeom>
          <a:noFill/>
          <a:ln w="0">
            <a:noFill/>
          </a:ln>
        </p:spPr>
        <p:txBody>
          <a:bodyPr lIns="90000" rIns="90000" tIns="45000" bIns="45000" anchor="t">
            <a:normAutofit/>
          </a:bodyPr>
          <a:p>
            <a:pPr>
              <a:lnSpc>
                <a:spcPct val="100000"/>
              </a:lnSpc>
              <a:buNone/>
            </a:pPr>
            <a:r>
              <a:rPr b="0" lang="en-US" sz="4200" spc="-1" strike="noStrike">
                <a:solidFill>
                  <a:srgbClr val="ebebeb"/>
                </a:solidFill>
                <a:latin typeface="Century Gothic"/>
              </a:rPr>
              <a:t>SVC with FastText</a:t>
            </a:r>
            <a:endParaRPr b="0" lang="en-IN" sz="4200" spc="-1" strike="noStrike">
              <a:latin typeface="Arial"/>
            </a:endParaRPr>
          </a:p>
        </p:txBody>
      </p:sp>
      <p:sp>
        <p:nvSpPr>
          <p:cNvPr id="353" name="Rectangle 57"/>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354" name="Freeform: Shape 58"/>
          <p:cNvSpPr/>
          <p:nvPr/>
        </p:nvSpPr>
        <p:spPr>
          <a:xfrm>
            <a:off x="0" y="1762200"/>
            <a:ext cx="12191760" cy="5095080"/>
          </a:xfrm>
          <a:custGeom>
            <a:avLst/>
            <a:gdLst/>
            <a:ah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w="0">
            <a:noFill/>
          </a:ln>
        </p:spPr>
        <p:style>
          <a:lnRef idx="0"/>
          <a:fillRef idx="0"/>
          <a:effectRef idx="0"/>
          <a:fontRef idx="minor"/>
        </p:style>
      </p:sp>
      <p:sp>
        <p:nvSpPr>
          <p:cNvPr id="355" name="Text Placeholder 3"/>
          <p:cNvSpPr/>
          <p:nvPr/>
        </p:nvSpPr>
        <p:spPr>
          <a:xfrm>
            <a:off x="1518840" y="3057480"/>
            <a:ext cx="3469680" cy="36792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Aft>
                <a:spcPts val="601"/>
              </a:spcAft>
              <a:buNone/>
            </a:pPr>
            <a:r>
              <a:rPr b="1" lang="en-US" sz="1600" spc="-1" strike="noStrike">
                <a:solidFill>
                  <a:srgbClr val="000000"/>
                </a:solidFill>
                <a:latin typeface="Century Gothic"/>
                <a:ea typeface="Century Gothic"/>
              </a:rPr>
              <a:t>Identification</a:t>
            </a:r>
            <a:endParaRPr b="0" lang="en-IN" sz="1600" spc="-1" strike="noStrike">
              <a:latin typeface="Arial"/>
            </a:endParaRPr>
          </a:p>
        </p:txBody>
      </p:sp>
      <p:sp>
        <p:nvSpPr>
          <p:cNvPr id="356" name="Content Placeholder 2"/>
          <p:cNvSpPr/>
          <p:nvPr/>
        </p:nvSpPr>
        <p:spPr>
          <a:xfrm>
            <a:off x="1802880" y="3643920"/>
            <a:ext cx="3854880" cy="1704960"/>
          </a:xfrm>
          <a:prstGeom prst="rect">
            <a:avLst/>
          </a:prstGeom>
          <a:noFill/>
          <a:ln w="0">
            <a:noFill/>
          </a:ln>
        </p:spPr>
        <p:style>
          <a:lnRef idx="0"/>
          <a:fillRef idx="0"/>
          <a:effectRef idx="0"/>
          <a:fontRef idx="minor"/>
        </p:style>
        <p:txBody>
          <a:bodyPr lIns="90000" rIns="90000" tIns="45000" bIns="45000" anchor="t">
            <a:normAutofit/>
          </a:bodyPr>
          <a:p>
            <a:pPr marL="356400">
              <a:lnSpc>
                <a:spcPct val="100000"/>
              </a:lnSpc>
              <a:spcAft>
                <a:spcPts val="601"/>
              </a:spcAft>
              <a:buNone/>
            </a:pPr>
            <a:r>
              <a:rPr b="0" lang="en-US" sz="900" spc="-1" strike="noStrike">
                <a:solidFill>
                  <a:srgbClr val="000000"/>
                </a:solidFill>
                <a:latin typeface="Arial"/>
                <a:ea typeface="DejaVu Sans"/>
              </a:rPr>
              <a:t>               </a:t>
            </a:r>
            <a:r>
              <a:rPr b="0" lang="en-US" sz="900" spc="-1" strike="noStrike">
                <a:solidFill>
                  <a:srgbClr val="000000"/>
                </a:solidFill>
                <a:latin typeface="Trebuchet MS"/>
                <a:ea typeface="DejaVu Sans"/>
              </a:rPr>
              <a:t> </a:t>
            </a:r>
            <a:r>
              <a:rPr b="0" lang="en-US" sz="900" spc="-1" strike="noStrike">
                <a:solidFill>
                  <a:srgbClr val="000000"/>
                </a:solidFill>
                <a:latin typeface="Trebuchet MS"/>
                <a:ea typeface="DejaVu Sans"/>
              </a:rPr>
              <a:t>precision        recall        f1-score        support</a:t>
            </a:r>
            <a:endParaRPr b="0" lang="en-IN" sz="900" spc="-1" strike="noStrike">
              <a:latin typeface="Arial"/>
            </a:endParaRPr>
          </a:p>
          <a:p>
            <a:pPr marL="356400">
              <a:lnSpc>
                <a:spcPct val="100000"/>
              </a:lnSpc>
              <a:spcAft>
                <a:spcPts val="601"/>
              </a:spcAft>
              <a:buNone/>
            </a:pPr>
            <a:r>
              <a:rPr b="0" lang="en-US" sz="1050" spc="-1" strike="noStrike">
                <a:solidFill>
                  <a:srgbClr val="000000"/>
                </a:solidFill>
                <a:latin typeface="Trebuchet MS"/>
                <a:ea typeface="DejaVu Sans"/>
              </a:rPr>
              <a:t>accuracy </a:t>
            </a:r>
            <a:r>
              <a:rPr b="0" lang="en-US" sz="1400" spc="-1" strike="noStrike">
                <a:solidFill>
                  <a:srgbClr val="000000"/>
                </a:solidFill>
                <a:latin typeface="Trebuchet MS"/>
                <a:ea typeface="DejaVu Sans"/>
              </a:rPr>
              <a:t>              </a:t>
            </a:r>
            <a:r>
              <a:rPr b="0" lang="en-US" sz="1200" spc="-1" strike="noStrike">
                <a:solidFill>
                  <a:srgbClr val="000000"/>
                </a:solidFill>
                <a:latin typeface="Trebuchet MS"/>
                <a:ea typeface="DejaVu Sans"/>
              </a:rPr>
              <a:t>       0.83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Trebuchet MS"/>
                <a:ea typeface="DejaVu Sans"/>
              </a:rPr>
              <a:t>macro avg</a:t>
            </a:r>
            <a:r>
              <a:rPr b="0" lang="en-US" sz="1400" spc="-1" strike="noStrike">
                <a:solidFill>
                  <a:srgbClr val="000000"/>
                </a:solidFill>
                <a:latin typeface="Trebuchet MS"/>
                <a:ea typeface="DejaVu Sans"/>
              </a:rPr>
              <a:t>     </a:t>
            </a:r>
            <a:r>
              <a:rPr b="0" lang="en-US" sz="1200" spc="-1" strike="noStrike">
                <a:solidFill>
                  <a:srgbClr val="000000"/>
                </a:solidFill>
                <a:latin typeface="Trebuchet MS"/>
                <a:ea typeface="DejaVu Sans"/>
              </a:rPr>
              <a:t>0.82         0.84      0.83        4364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Trebuchet MS"/>
                <a:ea typeface="DejaVu Sans"/>
              </a:rPr>
              <a:t>weighted avg</a:t>
            </a:r>
            <a:r>
              <a:rPr b="0" lang="en-US" sz="1400" spc="-1" strike="noStrike">
                <a:solidFill>
                  <a:srgbClr val="000000"/>
                </a:solidFill>
                <a:latin typeface="Trebuchet MS"/>
                <a:ea typeface="DejaVu Sans"/>
              </a:rPr>
              <a:t>  </a:t>
            </a:r>
            <a:r>
              <a:rPr b="0" lang="en-US" sz="1200" spc="-1" strike="noStrike">
                <a:solidFill>
                  <a:srgbClr val="000000"/>
                </a:solidFill>
                <a:latin typeface="Trebuchet MS"/>
                <a:ea typeface="DejaVu Sans"/>
              </a:rPr>
              <a:t>0.84         0.83      0.83        4364</a:t>
            </a:r>
            <a:endParaRPr b="0" lang="en-IN" sz="1200" spc="-1" strike="noStrike">
              <a:latin typeface="Arial"/>
            </a:endParaRPr>
          </a:p>
          <a:p>
            <a:pPr marL="356400">
              <a:lnSpc>
                <a:spcPct val="100000"/>
              </a:lnSpc>
              <a:spcAft>
                <a:spcPts val="601"/>
              </a:spcAft>
              <a:buNone/>
            </a:pPr>
            <a:endParaRPr b="0" lang="en-IN" sz="1800" spc="-1" strike="noStrike">
              <a:latin typeface="Arial"/>
            </a:endParaRPr>
          </a:p>
        </p:txBody>
      </p:sp>
      <p:sp>
        <p:nvSpPr>
          <p:cNvPr id="357" name="Text Placeholder 4"/>
          <p:cNvSpPr/>
          <p:nvPr/>
        </p:nvSpPr>
        <p:spPr>
          <a:xfrm>
            <a:off x="5697360" y="3088440"/>
            <a:ext cx="3438720" cy="450000"/>
          </a:xfrm>
          <a:prstGeom prst="rect">
            <a:avLst/>
          </a:prstGeom>
          <a:noFill/>
          <a:ln w="0">
            <a:noFill/>
          </a:ln>
        </p:spPr>
        <p:style>
          <a:lnRef idx="0"/>
          <a:fillRef idx="0"/>
          <a:effectRef idx="0"/>
          <a:fontRef idx="minor"/>
        </p:style>
        <p:txBody>
          <a:bodyPr lIns="90000" rIns="90000" tIns="45000" bIns="45000" anchor="t">
            <a:noAutofit/>
          </a:bodyPr>
          <a:p>
            <a:pPr algn="ctr">
              <a:lnSpc>
                <a:spcPct val="100000"/>
              </a:lnSpc>
              <a:spcAft>
                <a:spcPts val="601"/>
              </a:spcAft>
              <a:buNone/>
            </a:pPr>
            <a:r>
              <a:rPr b="1" lang="en-US" sz="1600" spc="-1" strike="noStrike">
                <a:solidFill>
                  <a:srgbClr val="000000"/>
                </a:solidFill>
                <a:latin typeface="Century Gothic"/>
                <a:ea typeface="DejaVu Sans"/>
              </a:rPr>
              <a:t>Classification</a:t>
            </a:r>
            <a:endParaRPr b="0" lang="en-IN" sz="1600" spc="-1" strike="noStrike">
              <a:latin typeface="Arial"/>
            </a:endParaRPr>
          </a:p>
        </p:txBody>
      </p:sp>
      <p:sp>
        <p:nvSpPr>
          <p:cNvPr id="358" name="Content Placeholder 5"/>
          <p:cNvSpPr/>
          <p:nvPr/>
        </p:nvSpPr>
        <p:spPr>
          <a:xfrm>
            <a:off x="5697360" y="3643920"/>
            <a:ext cx="4022640" cy="1519560"/>
          </a:xfrm>
          <a:prstGeom prst="rect">
            <a:avLst/>
          </a:prstGeom>
          <a:noFill/>
          <a:ln w="0">
            <a:noFill/>
          </a:ln>
        </p:spPr>
        <p:style>
          <a:lnRef idx="0"/>
          <a:fillRef idx="0"/>
          <a:effectRef idx="0"/>
          <a:fontRef idx="minor"/>
        </p:style>
        <p:txBody>
          <a:bodyPr lIns="90000" rIns="90000" tIns="45000" bIns="45000" anchor="t">
            <a:normAutofit fontScale="95000"/>
          </a:bodyPr>
          <a:p>
            <a:pPr marL="356400">
              <a:lnSpc>
                <a:spcPct val="100000"/>
              </a:lnSpc>
              <a:spcAft>
                <a:spcPts val="601"/>
              </a:spcAft>
              <a:buNone/>
            </a:pPr>
            <a:r>
              <a:rPr b="0" lang="en-US" sz="900" spc="-1" strike="noStrike">
                <a:solidFill>
                  <a:srgbClr val="000000"/>
                </a:solidFill>
                <a:latin typeface="Century Gothic"/>
                <a:ea typeface="Century Gothic"/>
              </a:rPr>
              <a:t>                 </a:t>
            </a:r>
            <a:r>
              <a:rPr b="0" lang="en-US" sz="900" spc="-1" strike="noStrike">
                <a:solidFill>
                  <a:srgbClr val="000000"/>
                </a:solidFill>
                <a:latin typeface="Rockwell"/>
                <a:ea typeface="Century Gothic"/>
              </a:rPr>
              <a:t> </a:t>
            </a:r>
            <a:r>
              <a:rPr b="0" lang="en-US" sz="900" spc="-1" strike="noStrike">
                <a:solidFill>
                  <a:srgbClr val="000000"/>
                </a:solidFill>
                <a:latin typeface="Rockwell"/>
                <a:ea typeface="Century Gothic"/>
              </a:rPr>
              <a:t>precision        recall        f1-score        support</a:t>
            </a:r>
            <a:endParaRPr b="0" lang="en-IN" sz="900" spc="-1" strike="noStrike">
              <a:latin typeface="Arial"/>
            </a:endParaRPr>
          </a:p>
          <a:p>
            <a:pPr marL="356400">
              <a:lnSpc>
                <a:spcPct val="100000"/>
              </a:lnSpc>
              <a:spcAft>
                <a:spcPts val="601"/>
              </a:spcAft>
              <a:buNone/>
            </a:pPr>
            <a:r>
              <a:rPr b="0" lang="en-US" sz="1050" spc="-1" strike="noStrike">
                <a:solidFill>
                  <a:srgbClr val="000000"/>
                </a:solidFill>
                <a:latin typeface="Rockwell"/>
                <a:ea typeface="Century Gothic"/>
              </a:rPr>
              <a:t>accuracy </a:t>
            </a:r>
            <a:r>
              <a:rPr b="0" lang="en-US" sz="1400" spc="-1" strike="noStrike">
                <a:solidFill>
                  <a:srgbClr val="000000"/>
                </a:solidFill>
                <a:latin typeface="Rockwell"/>
                <a:ea typeface="Century Gothic"/>
              </a:rPr>
              <a:t>              </a:t>
            </a:r>
            <a:r>
              <a:rPr b="0" lang="en-US" sz="1200" spc="-1" strike="noStrike">
                <a:solidFill>
                  <a:srgbClr val="000000"/>
                </a:solidFill>
                <a:latin typeface="Rockwell"/>
                <a:ea typeface="Century Gothic"/>
              </a:rPr>
              <a:t>           0.70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Rockwell"/>
                <a:ea typeface="Century Gothic"/>
              </a:rPr>
              <a:t>macro avg</a:t>
            </a:r>
            <a:r>
              <a:rPr b="0" lang="en-US" sz="1400" spc="-1" strike="noStrike">
                <a:solidFill>
                  <a:srgbClr val="000000"/>
                </a:solidFill>
                <a:latin typeface="Rockwell"/>
                <a:ea typeface="Century Gothic"/>
              </a:rPr>
              <a:t>       </a:t>
            </a:r>
            <a:r>
              <a:rPr b="0" lang="en-US" sz="1200" spc="-1" strike="noStrike">
                <a:solidFill>
                  <a:srgbClr val="000000"/>
                </a:solidFill>
                <a:latin typeface="Rockwell"/>
                <a:ea typeface="Century Gothic"/>
              </a:rPr>
              <a:t>0.19          0.12       0.12        4364</a:t>
            </a:r>
            <a:endParaRPr b="0" lang="en-IN" sz="1200" spc="-1" strike="noStrike">
              <a:latin typeface="Arial"/>
            </a:endParaRPr>
          </a:p>
          <a:p>
            <a:pPr marL="356400">
              <a:lnSpc>
                <a:spcPct val="100000"/>
              </a:lnSpc>
              <a:spcAft>
                <a:spcPts val="601"/>
              </a:spcAft>
              <a:buNone/>
            </a:pPr>
            <a:r>
              <a:rPr b="0" lang="en-US" sz="1050" spc="-1" strike="noStrike">
                <a:solidFill>
                  <a:srgbClr val="000000"/>
                </a:solidFill>
                <a:latin typeface="Rockwell"/>
                <a:ea typeface="Century Gothic"/>
              </a:rPr>
              <a:t>weighted avg</a:t>
            </a:r>
            <a:r>
              <a:rPr b="0" lang="en-US" sz="1400" spc="-1" strike="noStrike">
                <a:solidFill>
                  <a:srgbClr val="000000"/>
                </a:solidFill>
                <a:latin typeface="Rockwell"/>
                <a:ea typeface="Century Gothic"/>
              </a:rPr>
              <a:t>   </a:t>
            </a:r>
            <a:r>
              <a:rPr b="0" lang="en-US" sz="1200" spc="-1" strike="noStrike">
                <a:solidFill>
                  <a:srgbClr val="000000"/>
                </a:solidFill>
                <a:latin typeface="Rockwell"/>
                <a:ea typeface="Century Gothic"/>
              </a:rPr>
              <a:t>0.63         0.70        0.65        4364</a:t>
            </a:r>
            <a:endParaRPr b="0" lang="en-IN" sz="1200" spc="-1" strike="noStrike">
              <a:latin typeface="Arial"/>
            </a:endParaRPr>
          </a:p>
        </p:txBody>
      </p:sp>
      <p:sp>
        <p:nvSpPr>
          <p:cNvPr id="359" name="TextBox 7"/>
          <p:cNvSpPr/>
          <p:nvPr/>
        </p:nvSpPr>
        <p:spPr>
          <a:xfrm>
            <a:off x="3830760" y="2481480"/>
            <a:ext cx="3988440" cy="699480"/>
          </a:xfrm>
          <a:prstGeom prst="rect">
            <a:avLst/>
          </a:prstGeom>
          <a:noFill/>
          <a:ln w="0">
            <a:noFill/>
          </a:ln>
        </p:spPr>
        <p:style>
          <a:lnRef idx="0"/>
          <a:fillRef idx="0"/>
          <a:effectRef idx="0"/>
          <a:fontRef idx="minor"/>
        </p:style>
        <p:txBody>
          <a:bodyPr numCol="1" spcCol="0" horzOverflow="overflow" vertOverflow="overflow" lIns="90000" rIns="90000" tIns="45000" bIns="45000" anchor="t">
            <a:spAutoFit/>
          </a:bodyPr>
          <a:p>
            <a:pPr>
              <a:lnSpc>
                <a:spcPct val="100000"/>
              </a:lnSpc>
              <a:buNone/>
            </a:pPr>
            <a:r>
              <a:rPr b="1" lang="en-US" sz="2000" spc="-1" strike="noStrike">
                <a:solidFill>
                  <a:srgbClr val="000000"/>
                </a:solidFill>
                <a:latin typeface="Century Gothic"/>
                <a:ea typeface="DejaVu Sans"/>
              </a:rPr>
              <a:t>Head with both Dependency</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3" name="Picture 14" descr=""/>
          <p:cNvPicPr/>
          <p:nvPr/>
        </p:nvPicPr>
        <p:blipFill>
          <a:blip r:embed="rId1"/>
          <a:srcRect l="3610" t="0" r="0" b="0"/>
          <a:stretch/>
        </p:blipFill>
        <p:spPr>
          <a:xfrm>
            <a:off x="0" y="2669760"/>
            <a:ext cx="4036320" cy="4187520"/>
          </a:xfrm>
          <a:prstGeom prst="rect">
            <a:avLst/>
          </a:prstGeom>
          <a:ln w="0">
            <a:noFill/>
          </a:ln>
        </p:spPr>
      </p:pic>
      <p:pic>
        <p:nvPicPr>
          <p:cNvPr id="204" name="Picture 16" descr=""/>
          <p:cNvPicPr/>
          <p:nvPr/>
        </p:nvPicPr>
        <p:blipFill>
          <a:blip r:embed="rId2"/>
          <a:srcRect l="35647" t="0" r="0" b="0"/>
          <a:stretch/>
        </p:blipFill>
        <p:spPr>
          <a:xfrm>
            <a:off x="0" y="2892240"/>
            <a:ext cx="1521720" cy="2364840"/>
          </a:xfrm>
          <a:prstGeom prst="rect">
            <a:avLst/>
          </a:prstGeom>
          <a:ln w="0">
            <a:noFill/>
          </a:ln>
        </p:spPr>
      </p:pic>
      <p:sp>
        <p:nvSpPr>
          <p:cNvPr id="205" name="Oval 18"/>
          <p:cNvSpPr/>
          <p:nvPr/>
        </p:nvSpPr>
        <p:spPr>
          <a:xfrm>
            <a:off x="8609040" y="1676520"/>
            <a:ext cx="2818800" cy="2818800"/>
          </a:xfrm>
          <a:prstGeom prst="ellipse">
            <a:avLst/>
          </a:prstGeom>
          <a:gradFill rotWithShape="0">
            <a:gsLst>
              <a:gs pos="0">
                <a:srgbClr val="f3f3f3">
                  <a:alpha val="7058"/>
                </a:srgbClr>
              </a:gs>
              <a:gs pos="100000">
                <a:srgbClr val="f3f3f3">
                  <a:alpha val="0"/>
                </a:srgbClr>
              </a:gs>
            </a:gsLst>
            <a:path path="circle">
              <a:fillToRect l="50000" t="50000" r="50000" b="50000"/>
            </a:path>
          </a:gra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pic>
        <p:nvPicPr>
          <p:cNvPr id="206" name="Picture 20" descr=""/>
          <p:cNvPicPr/>
          <p:nvPr/>
        </p:nvPicPr>
        <p:blipFill>
          <a:blip r:embed="rId3"/>
          <a:srcRect l="0" t="28812" r="0" b="0"/>
          <a:stretch/>
        </p:blipFill>
        <p:spPr>
          <a:xfrm>
            <a:off x="7999560" y="0"/>
            <a:ext cx="1602720" cy="1140840"/>
          </a:xfrm>
          <a:prstGeom prst="rect">
            <a:avLst/>
          </a:prstGeom>
          <a:ln w="0">
            <a:noFill/>
          </a:ln>
        </p:spPr>
      </p:pic>
      <p:pic>
        <p:nvPicPr>
          <p:cNvPr id="207" name="Picture 22" descr=""/>
          <p:cNvPicPr/>
          <p:nvPr/>
        </p:nvPicPr>
        <p:blipFill>
          <a:blip r:embed="rId4"/>
          <a:srcRect l="0" t="0" r="0" b="23333"/>
          <a:stretch/>
        </p:blipFill>
        <p:spPr>
          <a:xfrm>
            <a:off x="8605800" y="6095880"/>
            <a:ext cx="992880" cy="761400"/>
          </a:xfrm>
          <a:prstGeom prst="rect">
            <a:avLst/>
          </a:prstGeom>
          <a:ln w="0">
            <a:noFill/>
          </a:ln>
        </p:spPr>
      </p:pic>
      <p:sp>
        <p:nvSpPr>
          <p:cNvPr id="208" name="Rectangle 24"/>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09" name="Rectangle 26"/>
          <p:cNvSpPr/>
          <p:nvPr/>
        </p:nvSpPr>
        <p:spPr>
          <a:xfrm>
            <a:off x="0" y="0"/>
            <a:ext cx="12191400" cy="6857280"/>
          </a:xfrm>
          <a:prstGeom prst="rect">
            <a:avLst/>
          </a:prstGeom>
          <a:blipFill rotWithShape="0">
            <a:blip r:embed="rId5"/>
            <a:srcRect/>
            <a:stretch/>
          </a:blipFill>
          <a:ln>
            <a:noFill/>
          </a:ln>
        </p:spPr>
        <p:style>
          <a:lnRef idx="2">
            <a:schemeClr val="accent1">
              <a:shade val="50000"/>
            </a:schemeClr>
          </a:lnRef>
          <a:fillRef idx="1003">
            <a:schemeClr val="dk2"/>
          </a:fillRef>
          <a:effectRef idx="0">
            <a:schemeClr val="accent1"/>
          </a:effectRef>
          <a:fontRef idx="minor"/>
        </p:style>
      </p:sp>
      <p:sp>
        <p:nvSpPr>
          <p:cNvPr id="210"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11" name="PlaceHolder 1"/>
          <p:cNvSpPr>
            <a:spLocks noGrp="1"/>
          </p:cNvSpPr>
          <p:nvPr>
            <p:ph type="title"/>
          </p:nvPr>
        </p:nvSpPr>
        <p:spPr>
          <a:xfrm>
            <a:off x="649080" y="629280"/>
            <a:ext cx="9251280" cy="1015920"/>
          </a:xfrm>
          <a:prstGeom prst="rect">
            <a:avLst/>
          </a:prstGeom>
          <a:noFill/>
          <a:ln w="0">
            <a:noFill/>
          </a:ln>
        </p:spPr>
        <p:txBody>
          <a:bodyPr lIns="90000" rIns="90000" tIns="45000" bIns="45000" anchor="t">
            <a:normAutofit/>
          </a:bodyPr>
          <a:p>
            <a:pPr>
              <a:lnSpc>
                <a:spcPct val="100000"/>
              </a:lnSpc>
              <a:buNone/>
            </a:pPr>
            <a:r>
              <a:rPr b="0" lang="en-US" sz="4200" spc="-1" strike="noStrike">
                <a:solidFill>
                  <a:srgbClr val="ebebeb"/>
                </a:solidFill>
                <a:latin typeface="Century Gothic"/>
              </a:rPr>
              <a:t>Dataset, Embeddings and Models</a:t>
            </a:r>
            <a:endParaRPr b="0" lang="en-IN" sz="4200" spc="-1" strike="noStrike">
              <a:latin typeface="Arial"/>
            </a:endParaRPr>
          </a:p>
        </p:txBody>
      </p:sp>
      <p:sp>
        <p:nvSpPr>
          <p:cNvPr id="212" name="Rectangle 30"/>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13" name="Freeform: Shape 40"/>
          <p:cNvSpPr/>
          <p:nvPr/>
        </p:nvSpPr>
        <p:spPr>
          <a:xfrm>
            <a:off x="0" y="1762200"/>
            <a:ext cx="12191760" cy="5095080"/>
          </a:xfrm>
          <a:custGeom>
            <a:avLst/>
            <a:gdLst/>
            <a:ah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w="0">
            <a:noFill/>
          </a:ln>
        </p:spPr>
        <p:style>
          <a:lnRef idx="0"/>
          <a:fillRef idx="0"/>
          <a:effectRef idx="0"/>
          <a:fontRef idx="minor"/>
        </p:style>
      </p:sp>
      <p:sp>
        <p:nvSpPr>
          <p:cNvPr id="214" name="Content Placeholder 6"/>
          <p:cNvSpPr/>
          <p:nvPr/>
        </p:nvSpPr>
        <p:spPr>
          <a:xfrm>
            <a:off x="524160" y="1839600"/>
            <a:ext cx="8946000" cy="4194720"/>
          </a:xfrm>
          <a:prstGeom prst="rect">
            <a:avLst/>
          </a:prstGeom>
          <a:noFill/>
          <a:ln w="0">
            <a:noFill/>
          </a:ln>
        </p:spPr>
        <p:style>
          <a:lnRef idx="0"/>
          <a:fillRef idx="0"/>
          <a:effectRef idx="0"/>
          <a:fontRef idx="minor"/>
        </p:style>
      </p:sp>
      <p:sp>
        <p:nvSpPr>
          <p:cNvPr id="215" name="Text Placeholder 7"/>
          <p:cNvSpPr/>
          <p:nvPr/>
        </p:nvSpPr>
        <p:spPr>
          <a:xfrm>
            <a:off x="773640" y="3177720"/>
            <a:ext cx="3367440" cy="657720"/>
          </a:xfrm>
          <a:prstGeom prst="rect">
            <a:avLst/>
          </a:prstGeom>
          <a:noFill/>
          <a:ln w="0">
            <a:noFill/>
          </a:ln>
        </p:spPr>
        <p:style>
          <a:lnRef idx="0"/>
          <a:fillRef idx="0"/>
          <a:effectRef idx="0"/>
          <a:fontRef idx="minor"/>
        </p:style>
        <p:txBody>
          <a:bodyPr lIns="90000" rIns="90000" tIns="45000" bIns="45000" anchor="t">
            <a:noAutofit/>
          </a:bodyPr>
          <a:p>
            <a:pPr>
              <a:lnSpc>
                <a:spcPct val="100000"/>
              </a:lnSpc>
              <a:spcAft>
                <a:spcPts val="601"/>
              </a:spcAft>
              <a:buNone/>
            </a:pPr>
            <a:r>
              <a:rPr b="1" lang="en-US" sz="2050" spc="-1" strike="noStrike">
                <a:solidFill>
                  <a:srgbClr val="000000"/>
                </a:solidFill>
                <a:latin typeface="Century Gothic"/>
                <a:ea typeface="DejaVu Sans"/>
              </a:rPr>
              <a:t>Dataset</a:t>
            </a:r>
            <a:endParaRPr b="0" lang="en-IN" sz="2050" spc="-1" strike="noStrike">
              <a:latin typeface="Arial"/>
            </a:endParaRPr>
          </a:p>
        </p:txBody>
      </p:sp>
      <p:sp>
        <p:nvSpPr>
          <p:cNvPr id="216" name="Text Placeholder 10"/>
          <p:cNvSpPr/>
          <p:nvPr/>
        </p:nvSpPr>
        <p:spPr>
          <a:xfrm>
            <a:off x="649080" y="4199040"/>
            <a:ext cx="3356280" cy="1647360"/>
          </a:xfrm>
          <a:prstGeom prst="rect">
            <a:avLst/>
          </a:prstGeom>
          <a:noFill/>
          <a:ln w="0">
            <a:noFill/>
          </a:ln>
        </p:spPr>
        <p:style>
          <a:lnRef idx="0"/>
          <a:fillRef idx="0"/>
          <a:effectRef idx="0"/>
          <a:fontRef idx="minor"/>
        </p:style>
        <p:txBody>
          <a:bodyPr lIns="90000" rIns="90000" tIns="45000" bIns="45000" anchor="t">
            <a:noAutofit/>
          </a:bodyPr>
          <a:p>
            <a:pPr marL="390600" indent="-390600">
              <a:lnSpc>
                <a:spcPct val="100000"/>
              </a:lnSpc>
              <a:spcAft>
                <a:spcPts val="601"/>
              </a:spcAft>
              <a:buClr>
                <a:srgbClr val="000000"/>
              </a:buClr>
              <a:buFont typeface="StarSymbol"/>
              <a:buAutoNum type="arabicPeriod"/>
            </a:pPr>
            <a:r>
              <a:rPr b="0" lang="en-US" sz="1800" spc="-1" strike="noStrike">
                <a:solidFill>
                  <a:srgbClr val="000000"/>
                </a:solidFill>
                <a:latin typeface="Century Gothic"/>
                <a:ea typeface="DejaVu Sans"/>
              </a:rPr>
              <a:t>Hindi treebank and Propbank</a:t>
            </a:r>
            <a:endParaRPr b="0" lang="en-IN" sz="1800" spc="-1" strike="noStrike">
              <a:latin typeface="Arial"/>
            </a:endParaRPr>
          </a:p>
          <a:p>
            <a:pPr marL="390600" indent="-390600">
              <a:lnSpc>
                <a:spcPct val="100000"/>
              </a:lnSpc>
              <a:spcAft>
                <a:spcPts val="601"/>
              </a:spcAft>
              <a:buClr>
                <a:srgbClr val="8ad0d6"/>
              </a:buClr>
              <a:buFont typeface="StarSymbol"/>
              <a:buAutoNum type="arabicPeriod"/>
            </a:pPr>
            <a:r>
              <a:rPr b="0" lang="en-US" sz="1800" spc="-1" strike="noStrike">
                <a:solidFill>
                  <a:srgbClr val="000000"/>
                </a:solidFill>
                <a:latin typeface="Century Gothic"/>
                <a:ea typeface="DejaVu Sans"/>
              </a:rPr>
              <a:t>1600 sentences used</a:t>
            </a:r>
            <a:endParaRPr b="0" lang="en-IN" sz="1800" spc="-1" strike="noStrike">
              <a:latin typeface="Arial"/>
            </a:endParaRPr>
          </a:p>
          <a:p>
            <a:pPr>
              <a:lnSpc>
                <a:spcPct val="100000"/>
              </a:lnSpc>
              <a:spcAft>
                <a:spcPts val="601"/>
              </a:spcAft>
              <a:buNone/>
            </a:pPr>
            <a:endParaRPr b="0" lang="en-IN" sz="1800" spc="-1" strike="noStrike">
              <a:latin typeface="Arial"/>
            </a:endParaRPr>
          </a:p>
        </p:txBody>
      </p:sp>
      <p:sp>
        <p:nvSpPr>
          <p:cNvPr id="217" name="Text Placeholder 8"/>
          <p:cNvSpPr/>
          <p:nvPr/>
        </p:nvSpPr>
        <p:spPr>
          <a:xfrm>
            <a:off x="4488840" y="3177720"/>
            <a:ext cx="3355200" cy="657720"/>
          </a:xfrm>
          <a:prstGeom prst="rect">
            <a:avLst/>
          </a:prstGeom>
          <a:noFill/>
          <a:ln w="0">
            <a:noFill/>
          </a:ln>
        </p:spPr>
        <p:style>
          <a:lnRef idx="0"/>
          <a:fillRef idx="0"/>
          <a:effectRef idx="0"/>
          <a:fontRef idx="minor"/>
        </p:style>
        <p:txBody>
          <a:bodyPr lIns="90000" rIns="90000" tIns="45000" bIns="45000" anchor="t">
            <a:noAutofit/>
          </a:bodyPr>
          <a:p>
            <a:pPr>
              <a:lnSpc>
                <a:spcPct val="100000"/>
              </a:lnSpc>
              <a:spcAft>
                <a:spcPts val="601"/>
              </a:spcAft>
              <a:buNone/>
            </a:pPr>
            <a:r>
              <a:rPr b="1" lang="en-US" sz="2050" spc="-1" strike="noStrike">
                <a:solidFill>
                  <a:srgbClr val="000000"/>
                </a:solidFill>
                <a:latin typeface="Century Gothic"/>
                <a:ea typeface="DejaVu Sans"/>
              </a:rPr>
              <a:t>Embeddings</a:t>
            </a:r>
            <a:endParaRPr b="0" lang="en-IN" sz="2050" spc="-1" strike="noStrike">
              <a:latin typeface="Arial"/>
            </a:endParaRPr>
          </a:p>
        </p:txBody>
      </p:sp>
      <p:sp>
        <p:nvSpPr>
          <p:cNvPr id="218" name="Text Placeholder 11"/>
          <p:cNvSpPr/>
          <p:nvPr/>
        </p:nvSpPr>
        <p:spPr>
          <a:xfrm>
            <a:off x="4341240" y="4199040"/>
            <a:ext cx="3355920" cy="1455120"/>
          </a:xfrm>
          <a:prstGeom prst="rect">
            <a:avLst/>
          </a:prstGeom>
          <a:noFill/>
          <a:ln w="0">
            <a:noFill/>
          </a:ln>
        </p:spPr>
        <p:style>
          <a:lnRef idx="0"/>
          <a:fillRef idx="0"/>
          <a:effectRef idx="0"/>
          <a:fontRef idx="minor"/>
        </p:style>
        <p:txBody>
          <a:bodyPr lIns="90000" rIns="90000" tIns="45000" bIns="45000" anchor="t">
            <a:noAutofit/>
          </a:bodyPr>
          <a:p>
            <a:pPr marL="390600" indent="-390600">
              <a:lnSpc>
                <a:spcPct val="100000"/>
              </a:lnSpc>
              <a:spcAft>
                <a:spcPts val="601"/>
              </a:spcAft>
              <a:buClr>
                <a:srgbClr val="000000"/>
              </a:buClr>
              <a:buFont typeface="StarSymbol"/>
              <a:buAutoNum type="arabicPeriod"/>
            </a:pPr>
            <a:r>
              <a:rPr b="0" lang="en-US" sz="1800" spc="-1" strike="noStrike">
                <a:solidFill>
                  <a:srgbClr val="000000"/>
                </a:solidFill>
                <a:latin typeface="Century Gothic"/>
                <a:ea typeface="DejaVu Sans"/>
              </a:rPr>
              <a:t>Word2Vec</a:t>
            </a:r>
            <a:endParaRPr b="0" lang="en-IN" sz="1800" spc="-1" strike="noStrike">
              <a:latin typeface="Arial"/>
            </a:endParaRPr>
          </a:p>
          <a:p>
            <a:pPr marL="390600" indent="-390600">
              <a:lnSpc>
                <a:spcPct val="100000"/>
              </a:lnSpc>
              <a:spcAft>
                <a:spcPts val="601"/>
              </a:spcAft>
              <a:buClr>
                <a:srgbClr val="8ad0d6"/>
              </a:buClr>
              <a:buFont typeface="StarSymbol"/>
              <a:buAutoNum type="arabicPeriod"/>
            </a:pPr>
            <a:r>
              <a:rPr b="0" lang="en-US" sz="1800" spc="-1" strike="noStrike">
                <a:solidFill>
                  <a:srgbClr val="000000"/>
                </a:solidFill>
                <a:latin typeface="Century Gothic"/>
                <a:ea typeface="DejaVu Sans"/>
              </a:rPr>
              <a:t>FastText</a:t>
            </a:r>
            <a:endParaRPr b="0" lang="en-IN" sz="1800" spc="-1" strike="noStrike">
              <a:latin typeface="Arial"/>
            </a:endParaRPr>
          </a:p>
        </p:txBody>
      </p:sp>
      <p:sp>
        <p:nvSpPr>
          <p:cNvPr id="219" name="Text Placeholder 9"/>
          <p:cNvSpPr/>
          <p:nvPr/>
        </p:nvSpPr>
        <p:spPr>
          <a:xfrm>
            <a:off x="8193240" y="3177720"/>
            <a:ext cx="3350520" cy="657720"/>
          </a:xfrm>
          <a:prstGeom prst="rect">
            <a:avLst/>
          </a:prstGeom>
          <a:noFill/>
          <a:ln w="0">
            <a:noFill/>
          </a:ln>
        </p:spPr>
        <p:style>
          <a:lnRef idx="0"/>
          <a:fillRef idx="0"/>
          <a:effectRef idx="0"/>
          <a:fontRef idx="minor"/>
        </p:style>
        <p:txBody>
          <a:bodyPr lIns="90000" rIns="90000" tIns="45000" bIns="45000" anchor="t">
            <a:noAutofit/>
          </a:bodyPr>
          <a:p>
            <a:pPr>
              <a:lnSpc>
                <a:spcPct val="100000"/>
              </a:lnSpc>
              <a:spcAft>
                <a:spcPts val="601"/>
              </a:spcAft>
              <a:buNone/>
            </a:pPr>
            <a:r>
              <a:rPr b="1" lang="en-US" sz="2050" spc="-1" strike="noStrike">
                <a:solidFill>
                  <a:srgbClr val="000000"/>
                </a:solidFill>
                <a:latin typeface="Century Gothic"/>
                <a:ea typeface="DejaVu Sans"/>
              </a:rPr>
              <a:t>Models</a:t>
            </a:r>
            <a:endParaRPr b="0" lang="en-IN" sz="2050" spc="-1" strike="noStrike">
              <a:latin typeface="Arial"/>
            </a:endParaRPr>
          </a:p>
        </p:txBody>
      </p:sp>
      <p:sp>
        <p:nvSpPr>
          <p:cNvPr id="220" name="Text Placeholder 12"/>
          <p:cNvSpPr/>
          <p:nvPr/>
        </p:nvSpPr>
        <p:spPr>
          <a:xfrm>
            <a:off x="8102520" y="4199040"/>
            <a:ext cx="3350520" cy="1455120"/>
          </a:xfrm>
          <a:prstGeom prst="rect">
            <a:avLst/>
          </a:prstGeom>
          <a:noFill/>
          <a:ln w="0">
            <a:noFill/>
          </a:ln>
        </p:spPr>
        <p:style>
          <a:lnRef idx="0"/>
          <a:fillRef idx="0"/>
          <a:effectRef idx="0"/>
          <a:fontRef idx="minor"/>
        </p:style>
        <p:txBody>
          <a:bodyPr lIns="90000" rIns="90000" tIns="45000" bIns="45000" anchor="t">
            <a:noAutofit/>
          </a:bodyPr>
          <a:p>
            <a:pPr marL="390960" indent="-390960">
              <a:lnSpc>
                <a:spcPct val="100000"/>
              </a:lnSpc>
              <a:spcAft>
                <a:spcPts val="601"/>
              </a:spcAft>
              <a:buClr>
                <a:srgbClr val="000000"/>
              </a:buClr>
              <a:buFont typeface="StarSymbol"/>
              <a:buAutoNum type="arabicPeriod"/>
            </a:pPr>
            <a:r>
              <a:rPr b="0" lang="en-US" sz="1829" spc="-1" strike="noStrike">
                <a:solidFill>
                  <a:srgbClr val="000000"/>
                </a:solidFill>
                <a:latin typeface="Century Gothic"/>
                <a:ea typeface="DejaVu Sans"/>
              </a:rPr>
              <a:t>Logistic Regression</a:t>
            </a:r>
            <a:endParaRPr b="0" lang="en-IN" sz="1829" spc="-1" strike="noStrike">
              <a:latin typeface="Arial"/>
            </a:endParaRPr>
          </a:p>
          <a:p>
            <a:pPr marL="390960" indent="-390960">
              <a:lnSpc>
                <a:spcPct val="100000"/>
              </a:lnSpc>
              <a:spcAft>
                <a:spcPts val="601"/>
              </a:spcAft>
              <a:buClr>
                <a:srgbClr val="8ad0d6"/>
              </a:buClr>
              <a:buFont typeface="StarSymbol"/>
              <a:buAutoNum type="arabicPeriod"/>
            </a:pPr>
            <a:r>
              <a:rPr b="0" lang="en-US" sz="1829" spc="-1" strike="noStrike">
                <a:solidFill>
                  <a:srgbClr val="000000"/>
                </a:solidFill>
                <a:latin typeface="Century Gothic"/>
                <a:ea typeface="DejaVu Sans"/>
              </a:rPr>
              <a:t>SVC(Support Vector Machine)</a:t>
            </a:r>
            <a:endParaRPr b="0" lang="en-IN" sz="1829"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1" name="Rectangle 17"/>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22"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23" name="PlaceHolder 1"/>
          <p:cNvSpPr>
            <a:spLocks noGrp="1"/>
          </p:cNvSpPr>
          <p:nvPr>
            <p:ph type="title"/>
          </p:nvPr>
        </p:nvSpPr>
        <p:spPr>
          <a:xfrm>
            <a:off x="649080" y="629280"/>
            <a:ext cx="9251280" cy="1015920"/>
          </a:xfrm>
          <a:prstGeom prst="rect">
            <a:avLst/>
          </a:prstGeom>
          <a:noFill/>
          <a:ln w="0">
            <a:noFill/>
          </a:ln>
        </p:spPr>
        <p:txBody>
          <a:bodyPr lIns="90000" rIns="90000" tIns="45000" bIns="45000" anchor="t">
            <a:normAutofit/>
          </a:bodyPr>
          <a:p>
            <a:pPr algn="ctr">
              <a:lnSpc>
                <a:spcPct val="100000"/>
              </a:lnSpc>
              <a:buNone/>
            </a:pPr>
            <a:r>
              <a:rPr b="1" lang="en-US" sz="4200" spc="-1" strike="noStrike">
                <a:solidFill>
                  <a:srgbClr val="ebebeb"/>
                </a:solidFill>
                <a:latin typeface="Century Gothic"/>
              </a:rPr>
              <a:t>Flowchart</a:t>
            </a:r>
            <a:endParaRPr b="0" lang="en-IN" sz="4200" spc="-1" strike="noStrike">
              <a:latin typeface="Arial"/>
            </a:endParaRPr>
          </a:p>
        </p:txBody>
      </p:sp>
      <p:sp>
        <p:nvSpPr>
          <p:cNvPr id="224" name="Rectangle 21"/>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25" name="Freeform: Shape 23"/>
          <p:cNvSpPr/>
          <p:nvPr/>
        </p:nvSpPr>
        <p:spPr>
          <a:xfrm>
            <a:off x="0" y="1762200"/>
            <a:ext cx="12191760" cy="5095080"/>
          </a:xfrm>
          <a:custGeom>
            <a:avLst/>
            <a:gdLst/>
            <a:ah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w="0">
            <a:noFill/>
          </a:ln>
        </p:spPr>
        <p:style>
          <a:lnRef idx="0"/>
          <a:fillRef idx="0"/>
          <a:effectRef idx="0"/>
          <a:fontRef idx="minor"/>
        </p:style>
      </p:sp>
      <p:sp>
        <p:nvSpPr>
          <p:cNvPr id="226" name="Content Placeholder 2"/>
          <p:cNvSpPr/>
          <p:nvPr/>
        </p:nvSpPr>
        <p:spPr>
          <a:xfrm>
            <a:off x="557640" y="2053080"/>
            <a:ext cx="10119600" cy="4194720"/>
          </a:xfrm>
          <a:prstGeom prst="rect">
            <a:avLst/>
          </a:prstGeom>
          <a:noFill/>
          <a:ln w="0">
            <a:noFill/>
          </a:ln>
        </p:spPr>
        <p:style>
          <a:lnRef idx="0"/>
          <a:fillRef idx="0"/>
          <a:effectRef idx="0"/>
          <a:fontRef idx="minor"/>
        </p:style>
      </p:sp>
      <p:sp>
        <p:nvSpPr>
          <p:cNvPr id="227" name="Flowchart: Alternate Process 5"/>
          <p:cNvSpPr/>
          <p:nvPr/>
        </p:nvSpPr>
        <p:spPr>
          <a:xfrm>
            <a:off x="4811760" y="3879360"/>
            <a:ext cx="1865520" cy="1190160"/>
          </a:xfrm>
          <a:prstGeom prst="flowChartAlternateProcess">
            <a:avLst/>
          </a:prstGeom>
          <a:solidFill>
            <a:srgbClr val="b01513"/>
          </a:solidFill>
          <a:ln cap="rnd">
            <a:solidFill>
              <a:srgbClr val="4d0908"/>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spcAft>
                <a:spcPts val="601"/>
              </a:spcAft>
              <a:buNone/>
            </a:pPr>
            <a:r>
              <a:rPr b="0" lang="en-US" sz="1640" spc="-1" strike="noStrike">
                <a:solidFill>
                  <a:srgbClr val="ffffff"/>
                </a:solidFill>
                <a:latin typeface="Century Gothic"/>
                <a:ea typeface="DejaVu Sans"/>
              </a:rPr>
              <a:t>Embeddings creating</a:t>
            </a:r>
            <a:endParaRPr b="0" lang="en-IN" sz="1640" spc="-1" strike="noStrike">
              <a:latin typeface="Arial"/>
            </a:endParaRPr>
          </a:p>
        </p:txBody>
      </p:sp>
      <p:sp>
        <p:nvSpPr>
          <p:cNvPr id="228" name="Flowchart: Alternate Process 6"/>
          <p:cNvSpPr/>
          <p:nvPr/>
        </p:nvSpPr>
        <p:spPr>
          <a:xfrm>
            <a:off x="1951560" y="3879360"/>
            <a:ext cx="1968840" cy="1190160"/>
          </a:xfrm>
          <a:prstGeom prst="flowChartAlternateProcess">
            <a:avLst/>
          </a:prstGeom>
          <a:solidFill>
            <a:srgbClr val="b01513"/>
          </a:solidFill>
          <a:ln cap="rnd">
            <a:solidFill>
              <a:srgbClr val="4d0908"/>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spcAft>
                <a:spcPts val="601"/>
              </a:spcAft>
              <a:buNone/>
            </a:pPr>
            <a:r>
              <a:rPr b="0" lang="en-US" sz="1600" spc="-1" strike="noStrike">
                <a:solidFill>
                  <a:srgbClr val="ffffff"/>
                </a:solidFill>
                <a:latin typeface="Century Gothic"/>
                <a:ea typeface="DejaVu Sans"/>
              </a:rPr>
              <a:t>Pre-processing of data</a:t>
            </a:r>
            <a:endParaRPr b="0" lang="en-IN" sz="1600" spc="-1" strike="noStrike">
              <a:latin typeface="Arial"/>
            </a:endParaRPr>
          </a:p>
        </p:txBody>
      </p:sp>
      <p:sp>
        <p:nvSpPr>
          <p:cNvPr id="229" name="Flowchart: Alternate Process 7"/>
          <p:cNvSpPr/>
          <p:nvPr/>
        </p:nvSpPr>
        <p:spPr>
          <a:xfrm>
            <a:off x="8309880" y="2810160"/>
            <a:ext cx="1865520" cy="965160"/>
          </a:xfrm>
          <a:prstGeom prst="flowChartAlternateProcess">
            <a:avLst/>
          </a:prstGeom>
          <a:solidFill>
            <a:srgbClr val="b01513"/>
          </a:solidFill>
          <a:ln cap="rnd">
            <a:solidFill>
              <a:srgbClr val="4d0908"/>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spcAft>
                <a:spcPts val="601"/>
              </a:spcAft>
              <a:buNone/>
            </a:pPr>
            <a:r>
              <a:rPr b="0" lang="en-US" sz="1600" spc="-1" strike="noStrike">
                <a:solidFill>
                  <a:srgbClr val="ffffff"/>
                </a:solidFill>
                <a:latin typeface="Century Gothic"/>
                <a:ea typeface="DejaVu Sans"/>
              </a:rPr>
              <a:t>Argument Identification</a:t>
            </a:r>
            <a:endParaRPr b="0" lang="en-IN" sz="1600" spc="-1" strike="noStrike">
              <a:latin typeface="Arial"/>
            </a:endParaRPr>
          </a:p>
        </p:txBody>
      </p:sp>
      <p:sp>
        <p:nvSpPr>
          <p:cNvPr id="230" name="Flowchart: Alternate Process 9"/>
          <p:cNvSpPr/>
          <p:nvPr/>
        </p:nvSpPr>
        <p:spPr>
          <a:xfrm>
            <a:off x="8309880" y="5192280"/>
            <a:ext cx="1931040" cy="1021680"/>
          </a:xfrm>
          <a:prstGeom prst="flowChartAlternateProcess">
            <a:avLst/>
          </a:prstGeom>
          <a:solidFill>
            <a:srgbClr val="b01513"/>
          </a:solidFill>
          <a:ln cap="rnd">
            <a:solidFill>
              <a:srgbClr val="4d0908"/>
            </a:solidFill>
            <a:round/>
          </a:ln>
        </p:spPr>
        <p:style>
          <a:lnRef idx="2">
            <a:schemeClr val="accent1">
              <a:shade val="15000"/>
            </a:schemeClr>
          </a:lnRef>
          <a:fillRef idx="1">
            <a:schemeClr val="accent1"/>
          </a:fillRef>
          <a:effectRef idx="0">
            <a:schemeClr val="accent1"/>
          </a:effectRef>
          <a:fontRef idx="minor"/>
        </p:style>
        <p:txBody>
          <a:bodyPr lIns="90000" rIns="90000" tIns="45000" bIns="45000" anchor="ctr">
            <a:noAutofit/>
          </a:bodyPr>
          <a:p>
            <a:pPr algn="ctr">
              <a:lnSpc>
                <a:spcPct val="100000"/>
              </a:lnSpc>
              <a:spcAft>
                <a:spcPts val="601"/>
              </a:spcAft>
              <a:buNone/>
            </a:pPr>
            <a:r>
              <a:rPr b="0" lang="en-US" sz="1600" spc="-1" strike="noStrike">
                <a:solidFill>
                  <a:srgbClr val="ffffff"/>
                </a:solidFill>
                <a:latin typeface="Century Gothic"/>
                <a:ea typeface="DejaVu Sans"/>
              </a:rPr>
              <a:t>Argument Classification</a:t>
            </a:r>
            <a:endParaRPr b="0" lang="en-IN" sz="1600" spc="-1" strike="noStrike">
              <a:latin typeface="Arial"/>
            </a:endParaRPr>
          </a:p>
        </p:txBody>
      </p:sp>
      <p:sp>
        <p:nvSpPr>
          <p:cNvPr id="231" name="Straight Arrow Connector 10"/>
          <p:cNvSpPr/>
          <p:nvPr/>
        </p:nvSpPr>
        <p:spPr>
          <a:xfrm>
            <a:off x="6696720" y="4939200"/>
            <a:ext cx="1593720" cy="824400"/>
          </a:xfrm>
          <a:custGeom>
            <a:avLst/>
            <a:gdLst/>
            <a:ahLst/>
            <a:rect l="l" t="t" r="r" b="b"/>
            <a:pathLst>
              <a:path w="21600" h="21600">
                <a:moveTo>
                  <a:pt x="0" y="0"/>
                </a:moveTo>
                <a:lnTo>
                  <a:pt x="21600" y="21600"/>
                </a:lnTo>
              </a:path>
            </a:pathLst>
          </a:custGeom>
          <a:noFill/>
          <a:ln cap="rnd">
            <a:solidFill>
              <a:srgbClr val="b01513"/>
            </a:solidFill>
            <a:round/>
            <a:tailEnd len="med" type="triangle" w="med"/>
          </a:ln>
        </p:spPr>
        <p:style>
          <a:lnRef idx="1">
            <a:schemeClr val="accent1"/>
          </a:lnRef>
          <a:fillRef idx="0">
            <a:schemeClr val="accent1"/>
          </a:fillRef>
          <a:effectRef idx="0">
            <a:schemeClr val="accent1"/>
          </a:effectRef>
          <a:fontRef idx="minor"/>
        </p:style>
      </p:sp>
      <p:sp>
        <p:nvSpPr>
          <p:cNvPr id="232" name="Straight Arrow Connector 11"/>
          <p:cNvSpPr/>
          <p:nvPr/>
        </p:nvSpPr>
        <p:spPr>
          <a:xfrm flipV="1">
            <a:off x="6696720" y="3287880"/>
            <a:ext cx="1593720" cy="674640"/>
          </a:xfrm>
          <a:custGeom>
            <a:avLst/>
            <a:gdLst/>
            <a:ahLst/>
            <a:rect l="l" t="t" r="r" b="b"/>
            <a:pathLst>
              <a:path w="21600" h="21600">
                <a:moveTo>
                  <a:pt x="0" y="0"/>
                </a:moveTo>
                <a:lnTo>
                  <a:pt x="21600" y="21600"/>
                </a:lnTo>
              </a:path>
            </a:pathLst>
          </a:custGeom>
          <a:noFill/>
          <a:ln cap="rnd">
            <a:solidFill>
              <a:srgbClr val="b01513"/>
            </a:solidFill>
            <a:round/>
            <a:tailEnd len="med" type="triangle" w="med"/>
          </a:ln>
        </p:spPr>
        <p:style>
          <a:lnRef idx="1">
            <a:schemeClr val="accent1"/>
          </a:lnRef>
          <a:fillRef idx="0">
            <a:schemeClr val="accent1"/>
          </a:fillRef>
          <a:effectRef idx="0">
            <a:schemeClr val="accent1"/>
          </a:effectRef>
          <a:fontRef idx="minor"/>
        </p:style>
      </p:sp>
      <p:sp>
        <p:nvSpPr>
          <p:cNvPr id="233" name="Straight Arrow Connector 12"/>
          <p:cNvSpPr/>
          <p:nvPr/>
        </p:nvSpPr>
        <p:spPr>
          <a:xfrm>
            <a:off x="3920760" y="4460760"/>
            <a:ext cx="890280" cy="360"/>
          </a:xfrm>
          <a:custGeom>
            <a:avLst/>
            <a:gdLst/>
            <a:ahLst/>
            <a:rect l="l" t="t" r="r" b="b"/>
            <a:pathLst>
              <a:path w="21600" h="21600">
                <a:moveTo>
                  <a:pt x="0" y="0"/>
                </a:moveTo>
                <a:lnTo>
                  <a:pt x="21600" y="21600"/>
                </a:lnTo>
              </a:path>
            </a:pathLst>
          </a:custGeom>
          <a:noFill/>
          <a:ln cap="rnd">
            <a:solidFill>
              <a:srgbClr val="b01513"/>
            </a:solidFill>
            <a:round/>
            <a:tailEnd len="med" type="triangle" w="me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34" name="Rectangle 7"/>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35" name="Rectangle 9"/>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36"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37" name="Freeform: Shape 13"/>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sp>
        <p:nvSpPr>
          <p:cNvPr id="238" name="PlaceHolder 1"/>
          <p:cNvSpPr>
            <a:spLocks noGrp="1"/>
          </p:cNvSpPr>
          <p:nvPr>
            <p:ph type="title"/>
          </p:nvPr>
        </p:nvSpPr>
        <p:spPr>
          <a:xfrm>
            <a:off x="1103400" y="452880"/>
            <a:ext cx="8946720" cy="1399680"/>
          </a:xfrm>
          <a:prstGeom prst="rect">
            <a:avLst/>
          </a:prstGeom>
          <a:noFill/>
          <a:ln w="0">
            <a:noFill/>
          </a:ln>
        </p:spPr>
        <p:txBody>
          <a:bodyPr lIns="90000" rIns="90000" tIns="45000" bIns="45000" anchor="ctr">
            <a:normAutofit/>
          </a:bodyPr>
          <a:p>
            <a:pPr algn="ctr">
              <a:lnSpc>
                <a:spcPct val="100000"/>
              </a:lnSpc>
              <a:buNone/>
            </a:pPr>
            <a:r>
              <a:rPr b="1" lang="en-US" sz="4200" spc="-1" strike="noStrike">
                <a:solidFill>
                  <a:srgbClr val="ffffff"/>
                </a:solidFill>
                <a:latin typeface="Century Gothic"/>
              </a:rPr>
              <a:t>Argument Identification</a:t>
            </a:r>
            <a:endParaRPr b="0" lang="en-IN" sz="4200" spc="-1" strike="noStrike">
              <a:latin typeface="Arial"/>
            </a:endParaRPr>
          </a:p>
        </p:txBody>
      </p:sp>
      <p:sp>
        <p:nvSpPr>
          <p:cNvPr id="239" name="PlaceHolder 2"/>
          <p:cNvSpPr>
            <a:spLocks noGrp="1"/>
          </p:cNvSpPr>
          <p:nvPr>
            <p:ph/>
          </p:nvPr>
        </p:nvSpPr>
        <p:spPr>
          <a:xfrm>
            <a:off x="1103400" y="2278440"/>
            <a:ext cx="8946000" cy="3969000"/>
          </a:xfrm>
          <a:prstGeom prst="rect">
            <a:avLst/>
          </a:prstGeom>
          <a:noFill/>
          <a:ln w="0">
            <a:noFill/>
          </a:ln>
        </p:spPr>
        <p:txBody>
          <a:bodyPr lIns="90000" rIns="90000" tIns="45000" bIns="45000" anchor="t">
            <a:normAutofit fontScale="98000"/>
          </a:bodyPr>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Utilized lexical (embeddings, types, lemma), syntactic (POS tags, dependencies), and contextual features for word characterization.</a:t>
            </a:r>
            <a:endParaRPr b="0" lang="en-IN" sz="2000" spc="-1" strike="noStrike">
              <a:latin typeface="Arial"/>
            </a:endParaRPr>
          </a:p>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We used a labeled dataset where each word in a sentence was labeled as either an argument or non-argument</a:t>
            </a:r>
            <a:endParaRPr b="0" lang="en-IN" sz="2000" spc="-1" strike="noStrike">
              <a:latin typeface="Arial"/>
            </a:endParaRPr>
          </a:p>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Features were extracted for each word in the sentence.</a:t>
            </a:r>
            <a:endParaRPr b="0" lang="en-IN" sz="2000" spc="-1" strike="noStrike">
              <a:latin typeface="Arial"/>
            </a:endParaRPr>
          </a:p>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Trained the model on extracted features.</a:t>
            </a:r>
            <a:endParaRPr b="0" lang="en-IN" sz="2000" spc="-1" strike="noStrike">
              <a:latin typeface="Arial"/>
            </a:endParaRPr>
          </a:p>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Employed cross-validation methods to ensure model robustness and generalization</a:t>
            </a:r>
            <a:endParaRPr b="0" lang="en-IN" sz="2000" spc="-1" strike="noStrike">
              <a:latin typeface="Arial"/>
            </a:endParaRPr>
          </a:p>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Evaluate precision, recall, and F1-score metrics, for the task of argument identification</a:t>
            </a:r>
            <a:endParaRPr b="0" lang="en-IN" sz="2000" spc="-1" strike="noStrike">
              <a:latin typeface="Arial"/>
            </a:endParaRPr>
          </a:p>
          <a:p>
            <a:pPr>
              <a:lnSpc>
                <a:spcPct val="100000"/>
              </a:lnSpc>
              <a:spcBef>
                <a:spcPts val="1001"/>
              </a:spcBef>
              <a:buNone/>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0" name="Rectangle 7"/>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41" name="Rectangle 9"/>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42"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43" name="Freeform: Shape 13"/>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sp>
        <p:nvSpPr>
          <p:cNvPr id="244" name="PlaceHolder 1"/>
          <p:cNvSpPr>
            <a:spLocks noGrp="1"/>
          </p:cNvSpPr>
          <p:nvPr>
            <p:ph type="title"/>
          </p:nvPr>
        </p:nvSpPr>
        <p:spPr>
          <a:xfrm>
            <a:off x="1103400" y="452880"/>
            <a:ext cx="8946720" cy="1399680"/>
          </a:xfrm>
          <a:prstGeom prst="rect">
            <a:avLst/>
          </a:prstGeom>
          <a:noFill/>
          <a:ln w="0">
            <a:noFill/>
          </a:ln>
        </p:spPr>
        <p:txBody>
          <a:bodyPr lIns="90000" rIns="90000" tIns="45000" bIns="45000" anchor="ctr">
            <a:normAutofit/>
          </a:bodyPr>
          <a:p>
            <a:pPr algn="ctr">
              <a:lnSpc>
                <a:spcPct val="100000"/>
              </a:lnSpc>
              <a:buNone/>
            </a:pPr>
            <a:r>
              <a:rPr b="1" lang="en-US" sz="4200" spc="-1" strike="noStrike">
                <a:solidFill>
                  <a:srgbClr val="ffffff"/>
                </a:solidFill>
                <a:latin typeface="Century Gothic"/>
              </a:rPr>
              <a:t>Argument Classification</a:t>
            </a:r>
            <a:endParaRPr b="0" lang="en-IN" sz="4200" spc="-1" strike="noStrike">
              <a:latin typeface="Arial"/>
            </a:endParaRPr>
          </a:p>
        </p:txBody>
      </p:sp>
      <p:sp>
        <p:nvSpPr>
          <p:cNvPr id="245" name="PlaceHolder 2"/>
          <p:cNvSpPr>
            <a:spLocks noGrp="1"/>
          </p:cNvSpPr>
          <p:nvPr>
            <p:ph/>
          </p:nvPr>
        </p:nvSpPr>
        <p:spPr>
          <a:xfrm>
            <a:off x="1103400" y="2093040"/>
            <a:ext cx="8946000" cy="4154760"/>
          </a:xfrm>
          <a:prstGeom prst="rect">
            <a:avLst/>
          </a:prstGeom>
          <a:noFill/>
          <a:ln w="0">
            <a:noFill/>
          </a:ln>
        </p:spPr>
        <p:txBody>
          <a:bodyPr lIns="90000" rIns="90000" tIns="45000" bIns="45000" anchor="t">
            <a:normAutofit/>
          </a:bodyPr>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Use a model to assign semantic labels (e.g., Agent, Theme, Location) to identified arguments based on their role in the sentence.</a:t>
            </a:r>
            <a:endParaRPr b="0" lang="en-IN" sz="2000" spc="-1" strike="noStrike">
              <a:latin typeface="Arial"/>
            </a:endParaRPr>
          </a:p>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Engineering features to capture lexical, syntactic, and contextual information for representing each identified argument effectively.</a:t>
            </a:r>
            <a:endParaRPr b="0" lang="en-IN" sz="2000" spc="-1" strike="noStrike">
              <a:latin typeface="Arial"/>
            </a:endParaRPr>
          </a:p>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Training the model using a labeled dataset where each argument is associated with a specific Propbank label representing its semantic role.</a:t>
            </a:r>
            <a:endParaRPr b="0" lang="en-IN" sz="2000" spc="-1" strike="noStrike">
              <a:latin typeface="Arial"/>
            </a:endParaRPr>
          </a:p>
          <a:p>
            <a:pPr marL="343080" indent="-343080">
              <a:lnSpc>
                <a:spcPct val="100000"/>
              </a:lnSpc>
              <a:spcBef>
                <a:spcPts val="1001"/>
              </a:spcBef>
              <a:buClr>
                <a:srgbClr val="f7f7f7"/>
              </a:buClr>
              <a:buSzPct val="80000"/>
              <a:buFont typeface="Wingdings 3" charset="2"/>
              <a:buChar char=""/>
            </a:pPr>
            <a:r>
              <a:rPr b="0" lang="en-US" sz="2000" spc="-1" strike="noStrike">
                <a:solidFill>
                  <a:srgbClr val="000000"/>
                </a:solidFill>
                <a:latin typeface="Century Gothic"/>
                <a:ea typeface="Century Gothic"/>
              </a:rPr>
              <a:t>Evaluating the classifier's performance using metrics such as accuracy, precision, recall, and F1-score to assess its effectiveness in assigning semantic roles to arguments.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6" name="Rectangle 12"/>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47" name="Rectangle 14"/>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48"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49" name="PlaceHolder 1"/>
          <p:cNvSpPr>
            <a:spLocks noGrp="1"/>
          </p:cNvSpPr>
          <p:nvPr>
            <p:ph type="title"/>
          </p:nvPr>
        </p:nvSpPr>
        <p:spPr>
          <a:xfrm>
            <a:off x="649080" y="629280"/>
            <a:ext cx="9251280" cy="1015920"/>
          </a:xfrm>
          <a:prstGeom prst="rect">
            <a:avLst/>
          </a:prstGeom>
          <a:noFill/>
          <a:ln w="0">
            <a:noFill/>
          </a:ln>
        </p:spPr>
        <p:txBody>
          <a:bodyPr lIns="90000" rIns="90000" tIns="45000" bIns="45000" anchor="t">
            <a:normAutofit/>
          </a:bodyPr>
          <a:p>
            <a:pPr algn="ctr">
              <a:lnSpc>
                <a:spcPct val="100000"/>
              </a:lnSpc>
              <a:buNone/>
            </a:pPr>
            <a:r>
              <a:rPr b="1" lang="en-US" sz="4200" spc="-1" strike="noStrike">
                <a:solidFill>
                  <a:srgbClr val="ebebeb"/>
                </a:solidFill>
                <a:latin typeface="Century Gothic"/>
              </a:rPr>
              <a:t>Word2Vec</a:t>
            </a:r>
            <a:endParaRPr b="0" lang="en-IN" sz="4200" spc="-1" strike="noStrike">
              <a:latin typeface="Arial"/>
            </a:endParaRPr>
          </a:p>
        </p:txBody>
      </p:sp>
      <p:sp>
        <p:nvSpPr>
          <p:cNvPr id="250" name="Freeform: Shape 18"/>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pic>
        <p:nvPicPr>
          <p:cNvPr id="251" name="Content Placeholder 3" descr="A diagram of a dictionary&#10;&#10;Description automatically generated"/>
          <p:cNvPicPr/>
          <p:nvPr/>
        </p:nvPicPr>
        <p:blipFill>
          <a:blip r:embed="rId2"/>
          <a:stretch/>
        </p:blipFill>
        <p:spPr>
          <a:xfrm>
            <a:off x="653400" y="3673800"/>
            <a:ext cx="5450760" cy="1410120"/>
          </a:xfrm>
          <a:prstGeom prst="rect">
            <a:avLst/>
          </a:prstGeom>
          <a:ln w="0">
            <a:noFill/>
          </a:ln>
        </p:spPr>
      </p:pic>
      <p:sp>
        <p:nvSpPr>
          <p:cNvPr id="252" name="PlaceHolder 2"/>
          <p:cNvSpPr>
            <a:spLocks noGrp="1"/>
          </p:cNvSpPr>
          <p:nvPr>
            <p:ph/>
          </p:nvPr>
        </p:nvSpPr>
        <p:spPr>
          <a:xfrm>
            <a:off x="6837480" y="2548440"/>
            <a:ext cx="5121720" cy="3657960"/>
          </a:xfrm>
          <a:prstGeom prst="rect">
            <a:avLst/>
          </a:prstGeom>
          <a:noFill/>
          <a:ln w="0">
            <a:noFill/>
          </a:ln>
        </p:spPr>
        <p:txBody>
          <a:bodyPr lIns="90000" rIns="90000" tIns="45000" bIns="45000" anchor="t">
            <a:normAutofit/>
          </a:bodyPr>
          <a:p>
            <a:pPr>
              <a:lnSpc>
                <a:spcPct val="100000"/>
              </a:lnSpc>
              <a:spcBef>
                <a:spcPts val="1001"/>
              </a:spcBef>
              <a:buNone/>
              <a:tabLst>
                <a:tab algn="l" pos="0"/>
              </a:tabLst>
            </a:pPr>
            <a:r>
              <a:rPr b="1" lang="en-US" sz="2000" spc="-1" strike="noStrike">
                <a:solidFill>
                  <a:srgbClr val="000000"/>
                </a:solidFill>
                <a:latin typeface="Century Gothic"/>
                <a:ea typeface="Century Gothic"/>
              </a:rPr>
              <a:t>Semantic Context</a:t>
            </a:r>
            <a:r>
              <a:rPr b="0" lang="en-US" sz="2000" spc="-1" strike="noStrike">
                <a:solidFill>
                  <a:srgbClr val="000000"/>
                </a:solidFill>
                <a:latin typeface="Century Gothic"/>
                <a:ea typeface="Century Gothic"/>
              </a:rPr>
              <a:t>: Word2Vec embeddings encode semantic meaning by representing words as dense vectors in a continuous space.</a:t>
            </a:r>
            <a:endParaRPr b="0" lang="en-IN" sz="2000" spc="-1" strike="noStrike">
              <a:latin typeface="Arial"/>
            </a:endParaRPr>
          </a:p>
          <a:p>
            <a:pPr>
              <a:lnSpc>
                <a:spcPct val="100000"/>
              </a:lnSpc>
              <a:spcBef>
                <a:spcPts val="1001"/>
              </a:spcBef>
              <a:buNone/>
              <a:tabLst>
                <a:tab algn="l" pos="0"/>
              </a:tabLst>
            </a:pPr>
            <a:r>
              <a:rPr b="1" lang="en-US" sz="2000" spc="-1" strike="noStrike">
                <a:solidFill>
                  <a:srgbClr val="000000"/>
                </a:solidFill>
                <a:latin typeface="Century Gothic"/>
                <a:ea typeface="Century Gothic"/>
              </a:rPr>
              <a:t>NLP Efficiency</a:t>
            </a:r>
            <a:r>
              <a:rPr b="0" lang="en-US" sz="2000" spc="-1" strike="noStrike">
                <a:solidFill>
                  <a:srgbClr val="000000"/>
                </a:solidFill>
                <a:latin typeface="Century Gothic"/>
                <a:ea typeface="Century Gothic"/>
              </a:rPr>
              <a:t>: Word2Vec embeddings enhance NLP tasks with efficient, context-aware word representations that preserve semantic relationships.</a:t>
            </a:r>
            <a:endParaRPr b="0" lang="en-IN" sz="2000" spc="-1" strike="noStrike">
              <a:latin typeface="Arial"/>
            </a:endParaRPr>
          </a:p>
          <a:p>
            <a:pPr>
              <a:lnSpc>
                <a:spcPct val="100000"/>
              </a:lnSpc>
              <a:spcBef>
                <a:spcPts val="1001"/>
              </a:spcBef>
              <a:buNone/>
              <a:tabLst>
                <a:tab algn="l" pos="0"/>
              </a:tabLst>
            </a:pP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3" name="Rectangle 42"/>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54" name="PlaceHolder 1"/>
          <p:cNvSpPr>
            <a:spLocks noGrp="1"/>
          </p:cNvSpPr>
          <p:nvPr>
            <p:ph type="title"/>
          </p:nvPr>
        </p:nvSpPr>
        <p:spPr>
          <a:xfrm>
            <a:off x="643680" y="1447920"/>
            <a:ext cx="3107880" cy="4571280"/>
          </a:xfrm>
          <a:prstGeom prst="rect">
            <a:avLst/>
          </a:prstGeom>
          <a:noFill/>
          <a:ln w="0">
            <a:noFill/>
          </a:ln>
        </p:spPr>
        <p:txBody>
          <a:bodyPr lIns="90000" rIns="90000" tIns="45000" bIns="45000" anchor="ctr">
            <a:normAutofit/>
          </a:bodyPr>
          <a:p>
            <a:pPr>
              <a:lnSpc>
                <a:spcPct val="100000"/>
              </a:lnSpc>
              <a:buNone/>
            </a:pPr>
            <a:r>
              <a:rPr b="1" lang="en-US" sz="3200" spc="-1" strike="noStrike">
                <a:solidFill>
                  <a:srgbClr val="f2f2f2"/>
                </a:solidFill>
                <a:latin typeface="Century Gothic"/>
              </a:rPr>
              <a:t>Pros &amp; Cons</a:t>
            </a:r>
            <a:endParaRPr b="0" lang="en-IN" sz="3200" spc="-1" strike="noStrike">
              <a:latin typeface="Arial"/>
            </a:endParaRPr>
          </a:p>
        </p:txBody>
      </p:sp>
      <p:sp>
        <p:nvSpPr>
          <p:cNvPr id="255" name="Freeform: Shape 44"/>
          <p:cNvSpPr/>
          <p:nvPr/>
        </p:nvSpPr>
        <p:spPr>
          <a:xfrm>
            <a:off x="4161240" y="0"/>
            <a:ext cx="8029800" cy="6857280"/>
          </a:xfrm>
          <a:custGeom>
            <a:avLst/>
            <a:gdLst/>
            <a:ahLst/>
            <a:rect l="l" t="t" r="r" b="b"/>
            <a:pathLst>
              <a:path w="8030690" h="6858000">
                <a:moveTo>
                  <a:pt x="1176" y="0"/>
                </a:moveTo>
                <a:lnTo>
                  <a:pt x="1344715" y="0"/>
                </a:lnTo>
                <a:lnTo>
                  <a:pt x="1344715" y="0"/>
                </a:lnTo>
                <a:lnTo>
                  <a:pt x="8030690" y="0"/>
                </a:lnTo>
                <a:lnTo>
                  <a:pt x="8030690" y="6858000"/>
                </a:lnTo>
                <a:lnTo>
                  <a:pt x="477746" y="6858000"/>
                </a:lnTo>
                <a:lnTo>
                  <a:pt x="477746" y="6858000"/>
                </a:lnTo>
                <a:lnTo>
                  <a:pt x="0" y="6858000"/>
                </a:lnTo>
                <a:lnTo>
                  <a:pt x="5883" y="6817538"/>
                </a:lnTo>
                <a:lnTo>
                  <a:pt x="23196" y="6698894"/>
                </a:lnTo>
                <a:lnTo>
                  <a:pt x="35298" y="6612483"/>
                </a:lnTo>
                <a:lnTo>
                  <a:pt x="48073" y="6509613"/>
                </a:lnTo>
                <a:lnTo>
                  <a:pt x="63369" y="6387541"/>
                </a:lnTo>
                <a:lnTo>
                  <a:pt x="79506" y="6252438"/>
                </a:lnTo>
                <a:lnTo>
                  <a:pt x="96483" y="6100191"/>
                </a:lnTo>
                <a:lnTo>
                  <a:pt x="114468" y="5934227"/>
                </a:lnTo>
                <a:lnTo>
                  <a:pt x="132454" y="5753862"/>
                </a:lnTo>
                <a:lnTo>
                  <a:pt x="150775" y="5561838"/>
                </a:lnTo>
                <a:lnTo>
                  <a:pt x="167752" y="5354726"/>
                </a:lnTo>
                <a:lnTo>
                  <a:pt x="184057" y="5138013"/>
                </a:lnTo>
                <a:lnTo>
                  <a:pt x="198849" y="4908956"/>
                </a:lnTo>
                <a:lnTo>
                  <a:pt x="212968" y="4670298"/>
                </a:lnTo>
                <a:lnTo>
                  <a:pt x="226248" y="4421352"/>
                </a:lnTo>
                <a:lnTo>
                  <a:pt x="230954" y="4293793"/>
                </a:lnTo>
                <a:lnTo>
                  <a:pt x="236165" y="4163491"/>
                </a:lnTo>
                <a:lnTo>
                  <a:pt x="241039" y="4031132"/>
                </a:lnTo>
                <a:lnTo>
                  <a:pt x="244233" y="3898087"/>
                </a:lnTo>
                <a:lnTo>
                  <a:pt x="247091" y="3762298"/>
                </a:lnTo>
                <a:lnTo>
                  <a:pt x="250116" y="3625138"/>
                </a:lnTo>
                <a:lnTo>
                  <a:pt x="252133" y="3485235"/>
                </a:lnTo>
                <a:lnTo>
                  <a:pt x="252133" y="3343960"/>
                </a:lnTo>
                <a:lnTo>
                  <a:pt x="253142" y="3201314"/>
                </a:lnTo>
                <a:lnTo>
                  <a:pt x="252133" y="3057296"/>
                </a:lnTo>
                <a:lnTo>
                  <a:pt x="250116" y="2911221"/>
                </a:lnTo>
                <a:lnTo>
                  <a:pt x="248267" y="2765145"/>
                </a:lnTo>
                <a:lnTo>
                  <a:pt x="244233" y="2617013"/>
                </a:lnTo>
                <a:lnTo>
                  <a:pt x="240031" y="2467508"/>
                </a:lnTo>
                <a:lnTo>
                  <a:pt x="235156" y="2318004"/>
                </a:lnTo>
                <a:lnTo>
                  <a:pt x="228265" y="2167128"/>
                </a:lnTo>
                <a:lnTo>
                  <a:pt x="220028" y="2014880"/>
                </a:lnTo>
                <a:lnTo>
                  <a:pt x="212128" y="1861947"/>
                </a:lnTo>
                <a:lnTo>
                  <a:pt x="202043" y="1709013"/>
                </a:lnTo>
                <a:lnTo>
                  <a:pt x="189940" y="1554023"/>
                </a:lnTo>
                <a:lnTo>
                  <a:pt x="177838" y="1401089"/>
                </a:lnTo>
                <a:lnTo>
                  <a:pt x="163886" y="1245413"/>
                </a:lnTo>
                <a:lnTo>
                  <a:pt x="148590" y="1089050"/>
                </a:lnTo>
                <a:lnTo>
                  <a:pt x="132454" y="934745"/>
                </a:lnTo>
                <a:lnTo>
                  <a:pt x="113628" y="778383"/>
                </a:lnTo>
                <a:lnTo>
                  <a:pt x="93457" y="622706"/>
                </a:lnTo>
                <a:lnTo>
                  <a:pt x="73454" y="466344"/>
                </a:lnTo>
                <a:lnTo>
                  <a:pt x="50090" y="310667"/>
                </a:lnTo>
                <a:lnTo>
                  <a:pt x="26222" y="15567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p:style>
      </p:sp>
      <p:sp>
        <p:nvSpPr>
          <p:cNvPr id="256" name="Freeform 11"/>
          <p:cNvSpPr/>
          <p:nvPr/>
        </p:nvSpPr>
        <p:spPr>
          <a:xfrm>
            <a:off x="3948120" y="0"/>
            <a:ext cx="558720" cy="3709080"/>
          </a:xfrm>
          <a:custGeom>
            <a:avLst/>
            <a:gdLst/>
            <a:ah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w="0">
            <a:noFill/>
          </a:ln>
        </p:spPr>
        <p:style>
          <a:lnRef idx="0"/>
          <a:fillRef idx="0"/>
          <a:effectRef idx="0"/>
          <a:fontRef idx="minor"/>
        </p:style>
      </p:sp>
      <p:sp>
        <p:nvSpPr>
          <p:cNvPr id="257" name="Rectangle 48"/>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graphicFrame>
        <p:nvGraphicFramePr>
          <p:cNvPr id="1" name="Diagram1"/>
          <p:cNvGraphicFramePr/>
          <p:nvPr>
            <p:extLst>
              <p:ext uri="{D42A27DB-BD31-4B8C-83A1-F6EECF244321}">
                <p14:modId xmlns:p14="http://schemas.microsoft.com/office/powerpoint/2010/main" val="1348376369"/>
              </p:ext>
            </p:extLst>
          </p:nvPr>
        </p:nvGraphicFramePr>
        <p:xfrm>
          <a:off x="5048280" y="1411920"/>
          <a:ext cx="6495480" cy="4571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8" name="Rectangle 18"/>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59" name="Rectangle 20"/>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60"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61" name="Freeform: Shape 24"/>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sp>
        <p:nvSpPr>
          <p:cNvPr id="262" name="PlaceHolder 1"/>
          <p:cNvSpPr>
            <a:spLocks noGrp="1"/>
          </p:cNvSpPr>
          <p:nvPr>
            <p:ph type="title"/>
          </p:nvPr>
        </p:nvSpPr>
        <p:spPr>
          <a:xfrm>
            <a:off x="1103400" y="452880"/>
            <a:ext cx="8946720" cy="1399680"/>
          </a:xfrm>
          <a:prstGeom prst="rect">
            <a:avLst/>
          </a:prstGeom>
          <a:noFill/>
          <a:ln w="0">
            <a:noFill/>
          </a:ln>
        </p:spPr>
        <p:txBody>
          <a:bodyPr lIns="90000" rIns="90000" tIns="45000" bIns="45000" anchor="ctr">
            <a:normAutofit/>
          </a:bodyPr>
          <a:p>
            <a:pPr>
              <a:lnSpc>
                <a:spcPct val="100000"/>
              </a:lnSpc>
              <a:buNone/>
            </a:pPr>
            <a:r>
              <a:rPr b="1" lang="en-US" sz="4200" spc="-1" strike="noStrike">
                <a:solidFill>
                  <a:srgbClr val="ffffff"/>
                </a:solidFill>
                <a:latin typeface="Century Gothic"/>
              </a:rPr>
              <a:t>FastText</a:t>
            </a:r>
            <a:endParaRPr b="0" lang="en-IN" sz="4200" spc="-1" strike="noStrike">
              <a:latin typeface="Arial"/>
            </a:endParaRPr>
          </a:p>
        </p:txBody>
      </p:sp>
      <p:sp>
        <p:nvSpPr>
          <p:cNvPr id="263" name="PlaceHolder 2"/>
          <p:cNvSpPr>
            <a:spLocks noGrp="1"/>
          </p:cNvSpPr>
          <p:nvPr>
            <p:ph/>
          </p:nvPr>
        </p:nvSpPr>
        <p:spPr>
          <a:xfrm>
            <a:off x="1103400" y="2763360"/>
            <a:ext cx="8946000" cy="3484080"/>
          </a:xfrm>
          <a:prstGeom prst="rect">
            <a:avLst/>
          </a:prstGeom>
          <a:noFill/>
          <a:ln w="0">
            <a:noFill/>
          </a:ln>
        </p:spPr>
        <p:txBody>
          <a:bodyPr lIns="90000" rIns="90000" tIns="45000" bIns="45000" anchor="t">
            <a:normAutofit/>
          </a:bodyPr>
          <a:p>
            <a:pPr marL="343080" indent="-343080">
              <a:lnSpc>
                <a:spcPct val="90000"/>
              </a:lnSpc>
              <a:spcBef>
                <a:spcPts val="1001"/>
              </a:spcBef>
              <a:buClr>
                <a:srgbClr val="f7f7f7"/>
              </a:buClr>
              <a:buSzPct val="80000"/>
              <a:buFont typeface="Wingdings 3" charset="2"/>
              <a:buChar char=""/>
            </a:pPr>
            <a:r>
              <a:rPr b="1" lang="en-US" sz="1700" spc="-1" strike="noStrike">
                <a:solidFill>
                  <a:srgbClr val="000000"/>
                </a:solidFill>
                <a:latin typeface="Century Gothic"/>
                <a:ea typeface="Century Gothic"/>
              </a:rPr>
              <a:t>Subword Information</a:t>
            </a:r>
            <a:r>
              <a:rPr b="0" lang="en-US" sz="1700" spc="-1" strike="noStrike">
                <a:solidFill>
                  <a:srgbClr val="000000"/>
                </a:solidFill>
                <a:latin typeface="Century Gothic"/>
                <a:ea typeface="Century Gothic"/>
              </a:rPr>
              <a:t>: FastText embeddings capture morphological information by considering character n-grams, enabling it to handle out-of-vocabulary words and morphologically rich languages effectively.</a:t>
            </a:r>
            <a:endParaRPr b="0" lang="en-IN" sz="1700" spc="-1" strike="noStrike">
              <a:latin typeface="Arial"/>
            </a:endParaRPr>
          </a:p>
          <a:p>
            <a:pPr marL="343080" indent="-343080">
              <a:lnSpc>
                <a:spcPct val="90000"/>
              </a:lnSpc>
              <a:spcBef>
                <a:spcPts val="1001"/>
              </a:spcBef>
              <a:buClr>
                <a:srgbClr val="8ad0d6"/>
              </a:buClr>
              <a:buSzPct val="80000"/>
              <a:buFont typeface="Wingdings 3" charset="2"/>
              <a:buChar char=""/>
            </a:pPr>
            <a:r>
              <a:rPr b="1" lang="en-US" sz="1700" spc="-1" strike="noStrike">
                <a:solidFill>
                  <a:srgbClr val="000000"/>
                </a:solidFill>
                <a:latin typeface="Century Gothic"/>
                <a:ea typeface="Century Gothic"/>
              </a:rPr>
              <a:t>Enhanced Generalization</a:t>
            </a:r>
            <a:r>
              <a:rPr b="0" lang="en-US" sz="1700" spc="-1" strike="noStrike">
                <a:solidFill>
                  <a:srgbClr val="000000"/>
                </a:solidFill>
                <a:latin typeface="Century Gothic"/>
                <a:ea typeface="Century Gothic"/>
              </a:rPr>
              <a:t>: FastText improves generalization by leveraging subword representations to encode semantic and syntactic information, benefiting tasks like text classification and named entity recognition.</a:t>
            </a:r>
            <a:endParaRPr b="0" lang="en-IN" sz="1700" spc="-1" strike="noStrike">
              <a:latin typeface="Arial"/>
            </a:endParaRPr>
          </a:p>
          <a:p>
            <a:pPr marL="343080" indent="-343080">
              <a:lnSpc>
                <a:spcPct val="90000"/>
              </a:lnSpc>
              <a:spcBef>
                <a:spcPts val="1001"/>
              </a:spcBef>
              <a:buClr>
                <a:srgbClr val="8ad0d6"/>
              </a:buClr>
              <a:buSzPct val="80000"/>
              <a:buFont typeface="Wingdings 3" charset="2"/>
              <a:buChar char=""/>
            </a:pPr>
            <a:r>
              <a:rPr b="1" lang="en-US" sz="1700" spc="-1" strike="noStrike">
                <a:solidFill>
                  <a:srgbClr val="000000"/>
                </a:solidFill>
                <a:latin typeface="Century Gothic"/>
                <a:ea typeface="Century Gothic"/>
              </a:rPr>
              <a:t>Language Flexibility</a:t>
            </a:r>
            <a:r>
              <a:rPr b="0" lang="en-US" sz="1700" spc="-1" strike="noStrike">
                <a:solidFill>
                  <a:srgbClr val="000000"/>
                </a:solidFill>
                <a:latin typeface="Century Gothic"/>
                <a:ea typeface="Century Gothic"/>
              </a:rPr>
              <a:t>: FastText is adept at handling diverse linguistic patterns, making it suitable for languages with complex morphology where words share common prefixes or suffixes.</a:t>
            </a:r>
            <a:endParaRPr b="0" lang="en-IN" sz="1700" spc="-1" strike="noStrike">
              <a:latin typeface="Arial"/>
            </a:endParaRPr>
          </a:p>
          <a:p>
            <a:pPr marL="343080" indent="-343080">
              <a:lnSpc>
                <a:spcPct val="90000"/>
              </a:lnSpc>
              <a:spcBef>
                <a:spcPts val="1001"/>
              </a:spcBef>
              <a:buClr>
                <a:srgbClr val="8ad0d6"/>
              </a:buClr>
              <a:buSzPct val="80000"/>
              <a:buFont typeface="Wingdings 3" charset="2"/>
              <a:buChar char=""/>
            </a:pPr>
            <a:r>
              <a:rPr b="1" lang="en-US" sz="1700" spc="-1" strike="noStrike">
                <a:solidFill>
                  <a:srgbClr val="000000"/>
                </a:solidFill>
                <a:latin typeface="Century Gothic"/>
                <a:ea typeface="Century Gothic"/>
              </a:rPr>
              <a:t>Efficient Training</a:t>
            </a:r>
            <a:r>
              <a:rPr b="0" lang="en-US" sz="1700" spc="-1" strike="noStrike">
                <a:solidFill>
                  <a:srgbClr val="000000"/>
                </a:solidFill>
                <a:latin typeface="Century Gothic"/>
                <a:ea typeface="Century Gothic"/>
              </a:rPr>
              <a:t>: Despite incorporating subword information, FastText remains computationally efficient, making it scalable to large datasets and practical for real-world NLP applications.</a:t>
            </a:r>
            <a:endParaRPr b="0" lang="en-IN" sz="1700" spc="-1" strike="noStrike">
              <a:latin typeface="Arial"/>
            </a:endParaRPr>
          </a:p>
          <a:p>
            <a:pPr>
              <a:lnSpc>
                <a:spcPct val="90000"/>
              </a:lnSpc>
              <a:spcBef>
                <a:spcPts val="1001"/>
              </a:spcBef>
              <a:buNone/>
            </a:pPr>
            <a:endParaRPr b="0" lang="en-IN" sz="17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4" name="Rectangle 64"/>
          <p:cNvSpPr/>
          <p:nvPr/>
        </p:nvSpPr>
        <p:spPr>
          <a:xfrm>
            <a:off x="0" y="0"/>
            <a:ext cx="12191400" cy="6857280"/>
          </a:xfrm>
          <a:prstGeom prst="rect">
            <a:avLst/>
          </a:prstGeom>
          <a:blipFill rotWithShape="0">
            <a:blip r:embed="rId1"/>
            <a:srcRect/>
            <a:stretch/>
          </a:blipFill>
          <a:ln>
            <a:noFill/>
          </a:ln>
        </p:spPr>
        <p:style>
          <a:lnRef idx="2">
            <a:schemeClr val="accent1">
              <a:shade val="50000"/>
            </a:schemeClr>
          </a:lnRef>
          <a:fillRef idx="1003">
            <a:schemeClr val="dk2"/>
          </a:fillRef>
          <a:effectRef idx="0">
            <a:schemeClr val="accent1"/>
          </a:effectRef>
          <a:fontRef idx="minor"/>
        </p:style>
      </p:sp>
      <p:sp>
        <p:nvSpPr>
          <p:cNvPr id="265" name="Rectangle 66"/>
          <p:cNvSpPr/>
          <p:nvPr/>
        </p:nvSpPr>
        <p:spPr>
          <a:xfrm>
            <a:off x="10437840" y="0"/>
            <a:ext cx="685080" cy="1142280"/>
          </a:xfrm>
          <a:prstGeom prst="rect">
            <a:avLst/>
          </a:prstGeom>
          <a:solidFill>
            <a:schemeClr val="accent1"/>
          </a:solidFill>
          <a:ln>
            <a:noFill/>
          </a:ln>
          <a:effectLst>
            <a:outerShdw blurRad="38160" dir="5400000" dist="25560" rotWithShape="0">
              <a:srgbClr val="000000">
                <a:alpha val="45000"/>
              </a:srgbClr>
            </a:outerShdw>
          </a:effectLst>
        </p:spPr>
        <p:style>
          <a:lnRef idx="1">
            <a:schemeClr val="accent1"/>
          </a:lnRef>
          <a:fillRef idx="3">
            <a:schemeClr val="accent1"/>
          </a:fillRef>
          <a:effectRef idx="2">
            <a:schemeClr val="accent1"/>
          </a:effectRef>
          <a:fontRef idx="minor"/>
        </p:style>
      </p:sp>
      <p:sp>
        <p:nvSpPr>
          <p:cNvPr id="266" name="Freeform 7"/>
          <p:cNvSpPr/>
          <p:nvPr/>
        </p:nvSpPr>
        <p:spPr>
          <a:xfrm>
            <a:off x="8719920" y="1460160"/>
            <a:ext cx="3471480" cy="825120"/>
          </a:xfrm>
          <a:custGeom>
            <a:avLst/>
            <a:gdLst/>
            <a:ah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w="0">
            <a:noFill/>
          </a:ln>
        </p:spPr>
        <p:style>
          <a:lnRef idx="0"/>
          <a:fillRef idx="0"/>
          <a:effectRef idx="0"/>
          <a:fontRef idx="minor"/>
        </p:style>
      </p:sp>
      <p:sp>
        <p:nvSpPr>
          <p:cNvPr id="267" name="Freeform: Shape 70"/>
          <p:cNvSpPr/>
          <p:nvPr/>
        </p:nvSpPr>
        <p:spPr>
          <a:xfrm>
            <a:off x="0" y="1762200"/>
            <a:ext cx="12191760" cy="5095080"/>
          </a:xfrm>
          <a:custGeom>
            <a:avLst/>
            <a:gdLst/>
            <a:ah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solidFill>
            <a:schemeClr val="bg1"/>
          </a:solidFill>
          <a:ln w="0">
            <a:noFill/>
          </a:ln>
        </p:spPr>
        <p:style>
          <a:lnRef idx="0"/>
          <a:fillRef idx="0"/>
          <a:effectRef idx="0"/>
          <a:fontRef idx="minor"/>
        </p:style>
      </p:sp>
      <p:sp>
        <p:nvSpPr>
          <p:cNvPr id="268" name="PlaceHolder 1"/>
          <p:cNvSpPr>
            <a:spLocks noGrp="1"/>
          </p:cNvSpPr>
          <p:nvPr>
            <p:ph type="title"/>
          </p:nvPr>
        </p:nvSpPr>
        <p:spPr>
          <a:xfrm>
            <a:off x="1103400" y="452880"/>
            <a:ext cx="8946720" cy="1399680"/>
          </a:xfrm>
          <a:prstGeom prst="rect">
            <a:avLst/>
          </a:prstGeom>
          <a:noFill/>
          <a:ln w="0">
            <a:noFill/>
          </a:ln>
        </p:spPr>
        <p:txBody>
          <a:bodyPr lIns="90000" rIns="90000" tIns="45000" bIns="45000" anchor="ctr">
            <a:normAutofit/>
          </a:bodyPr>
          <a:p>
            <a:pPr>
              <a:lnSpc>
                <a:spcPct val="100000"/>
              </a:lnSpc>
              <a:buNone/>
            </a:pPr>
            <a:r>
              <a:rPr b="1" lang="en-US" sz="4200" spc="-1" strike="noStrike">
                <a:solidFill>
                  <a:srgbClr val="ffffff"/>
                </a:solidFill>
                <a:latin typeface="Century Gothic"/>
              </a:rPr>
              <a:t>Pros and Cons</a:t>
            </a:r>
            <a:endParaRPr b="0" lang="en-IN" sz="4200" spc="-1" strike="noStrike">
              <a:latin typeface="Arial"/>
            </a:endParaRPr>
          </a:p>
        </p:txBody>
      </p:sp>
      <p:sp>
        <p:nvSpPr>
          <p:cNvPr id="269" name="PlaceHolder 2"/>
          <p:cNvSpPr>
            <a:spLocks noGrp="1"/>
          </p:cNvSpPr>
          <p:nvPr>
            <p:ph/>
          </p:nvPr>
        </p:nvSpPr>
        <p:spPr>
          <a:xfrm>
            <a:off x="1103400" y="2763360"/>
            <a:ext cx="8946000" cy="3484080"/>
          </a:xfrm>
          <a:prstGeom prst="rect">
            <a:avLst/>
          </a:prstGeom>
          <a:noFill/>
          <a:ln w="0">
            <a:noFill/>
          </a:ln>
        </p:spPr>
        <p:txBody>
          <a:bodyPr lIns="90000" rIns="90000" tIns="45000" bIns="45000" anchor="t">
            <a:normAutofit/>
          </a:bodyPr>
          <a:p>
            <a:pPr>
              <a:lnSpc>
                <a:spcPct val="90000"/>
              </a:lnSpc>
              <a:spcBef>
                <a:spcPts val="1001"/>
              </a:spcBef>
              <a:buNone/>
              <a:tabLst>
                <a:tab algn="l" pos="0"/>
              </a:tabLst>
            </a:pPr>
            <a:r>
              <a:rPr b="1" lang="en-US" sz="1400" spc="-1" strike="noStrike">
                <a:solidFill>
                  <a:srgbClr val="000000"/>
                </a:solidFill>
                <a:latin typeface="Century Gothic"/>
                <a:ea typeface="Century Gothic"/>
              </a:rPr>
              <a:t>Pros</a:t>
            </a:r>
            <a:r>
              <a:rPr b="0" lang="en-US" sz="1400" spc="-1" strike="noStrike">
                <a:solidFill>
                  <a:srgbClr val="000000"/>
                </a:solidFill>
                <a:latin typeface="Century Gothic"/>
                <a:ea typeface="Century Gothic"/>
              </a:rPr>
              <a:t>:</a:t>
            </a:r>
            <a:endParaRPr b="0" lang="en-IN" sz="1400" spc="-1" strike="noStrike">
              <a:latin typeface="Arial"/>
            </a:endParaRPr>
          </a:p>
          <a:p>
            <a:pPr>
              <a:lnSpc>
                <a:spcPct val="90000"/>
              </a:lnSpc>
              <a:spcBef>
                <a:spcPts val="1001"/>
              </a:spcBef>
              <a:buNone/>
              <a:tabLst>
                <a:tab algn="l" pos="0"/>
              </a:tabLst>
            </a:pPr>
            <a:r>
              <a:rPr b="1" lang="en-US" sz="1400" spc="-1" strike="noStrike">
                <a:solidFill>
                  <a:srgbClr val="000000"/>
                </a:solidFill>
                <a:latin typeface="Century Gothic"/>
                <a:ea typeface="Century Gothic"/>
              </a:rPr>
              <a:t>Sub-word Information</a:t>
            </a:r>
            <a:r>
              <a:rPr b="0" lang="en-US" sz="1400" spc="-1" strike="noStrike">
                <a:solidFill>
                  <a:srgbClr val="000000"/>
                </a:solidFill>
                <a:latin typeface="Century Gothic"/>
                <a:ea typeface="Century Gothic"/>
              </a:rPr>
              <a:t>: Fast-Text generates embeddings based on character n-grams, allowing it to capture morphological variations and handle out-of-vocabulary words more effectively compared to traditional word embeddings.</a:t>
            </a:r>
            <a:endParaRPr b="0" lang="en-IN" sz="1400" spc="-1" strike="noStrike">
              <a:latin typeface="Arial"/>
            </a:endParaRPr>
          </a:p>
          <a:p>
            <a:pPr>
              <a:lnSpc>
                <a:spcPct val="90000"/>
              </a:lnSpc>
              <a:spcBef>
                <a:spcPts val="1001"/>
              </a:spcBef>
              <a:buNone/>
              <a:tabLst>
                <a:tab algn="l" pos="0"/>
              </a:tabLst>
            </a:pPr>
            <a:r>
              <a:rPr b="1" lang="en-US" sz="1400" spc="-1" strike="noStrike">
                <a:solidFill>
                  <a:srgbClr val="000000"/>
                </a:solidFill>
                <a:latin typeface="Century Gothic"/>
                <a:ea typeface="Century Gothic"/>
              </a:rPr>
              <a:t>Language Flexibility</a:t>
            </a:r>
            <a:r>
              <a:rPr b="0" lang="en-US" sz="1400" spc="-1" strike="noStrike">
                <a:solidFill>
                  <a:srgbClr val="000000"/>
                </a:solidFill>
                <a:latin typeface="Century Gothic"/>
                <a:ea typeface="Century Gothic"/>
              </a:rPr>
              <a:t>: FastText is well-suited for morphologically rich languages where words share common prefixes or suffixes. It can capture finer linguistic nuances and improve the performance of NLP tasks in these contexts.</a:t>
            </a:r>
            <a:endParaRPr b="0" lang="en-IN" sz="1400" spc="-1" strike="noStrike">
              <a:latin typeface="Arial"/>
            </a:endParaRPr>
          </a:p>
          <a:p>
            <a:pPr>
              <a:lnSpc>
                <a:spcPct val="90000"/>
              </a:lnSpc>
              <a:spcBef>
                <a:spcPts val="1001"/>
              </a:spcBef>
              <a:buNone/>
              <a:tabLst>
                <a:tab algn="l" pos="0"/>
              </a:tabLst>
            </a:pPr>
            <a:r>
              <a:rPr b="1" lang="en-US" sz="1400" spc="-1" strike="noStrike">
                <a:solidFill>
                  <a:srgbClr val="000000"/>
                </a:solidFill>
                <a:latin typeface="Century Gothic"/>
                <a:ea typeface="Century Gothic"/>
              </a:rPr>
              <a:t>Cons</a:t>
            </a:r>
            <a:r>
              <a:rPr b="0" lang="en-US" sz="1400" spc="-1" strike="noStrike">
                <a:solidFill>
                  <a:srgbClr val="000000"/>
                </a:solidFill>
                <a:latin typeface="Century Gothic"/>
                <a:ea typeface="Century Gothic"/>
              </a:rPr>
              <a:t>:</a:t>
            </a:r>
            <a:endParaRPr b="0" lang="en-IN" sz="1400" spc="-1" strike="noStrike">
              <a:latin typeface="Arial"/>
            </a:endParaRPr>
          </a:p>
          <a:p>
            <a:pPr>
              <a:lnSpc>
                <a:spcPct val="90000"/>
              </a:lnSpc>
              <a:spcBef>
                <a:spcPts val="1001"/>
              </a:spcBef>
              <a:buNone/>
              <a:tabLst>
                <a:tab algn="l" pos="0"/>
              </a:tabLst>
            </a:pPr>
            <a:r>
              <a:rPr b="1" lang="en-US" sz="1400" spc="-1" strike="noStrike">
                <a:solidFill>
                  <a:srgbClr val="000000"/>
                </a:solidFill>
                <a:latin typeface="Century Gothic"/>
                <a:ea typeface="Century Gothic"/>
              </a:rPr>
              <a:t>Increased Model Size</a:t>
            </a:r>
            <a:r>
              <a:rPr b="0" lang="en-US" sz="1400" spc="-1" strike="noStrike">
                <a:solidFill>
                  <a:srgbClr val="000000"/>
                </a:solidFill>
                <a:latin typeface="Century Gothic"/>
                <a:ea typeface="Century Gothic"/>
              </a:rPr>
              <a:t>: Including subword information can result in larger model sizes compared to traditional word embeddings like Word2Vec, which may require more memory and computational resources during training and inference.</a:t>
            </a:r>
            <a:endParaRPr b="0" lang="en-IN" sz="1400" spc="-1" strike="noStrike">
              <a:latin typeface="Arial"/>
            </a:endParaRPr>
          </a:p>
          <a:p>
            <a:pPr>
              <a:lnSpc>
                <a:spcPct val="90000"/>
              </a:lnSpc>
              <a:spcBef>
                <a:spcPts val="1001"/>
              </a:spcBef>
              <a:buNone/>
              <a:tabLst>
                <a:tab algn="l" pos="0"/>
              </a:tabLst>
            </a:pPr>
            <a:r>
              <a:rPr b="1" lang="en-US" sz="1400" spc="-1" strike="noStrike">
                <a:solidFill>
                  <a:srgbClr val="000000"/>
                </a:solidFill>
                <a:latin typeface="Century Gothic"/>
                <a:ea typeface="Century Gothic"/>
              </a:rPr>
              <a:t>Complexity and Training Time</a:t>
            </a:r>
            <a:r>
              <a:rPr b="0" lang="en-US" sz="1400" spc="-1" strike="noStrike">
                <a:solidFill>
                  <a:srgbClr val="000000"/>
                </a:solidFill>
                <a:latin typeface="Century Gothic"/>
                <a:ea typeface="Century Gothic"/>
              </a:rPr>
              <a:t>: Training FastText models with subword information can be more computationally intensive and time-consuming compared to simpler word-based embeddings, especially when dealing with large datasets or extensive vocabularies.</a:t>
            </a:r>
            <a:endParaRPr b="0" lang="en-IN" sz="1400" spc="-1" strike="noStrike">
              <a:latin typeface="Arial"/>
            </a:endParaRPr>
          </a:p>
          <a:p>
            <a:pPr>
              <a:lnSpc>
                <a:spcPct val="90000"/>
              </a:lnSpc>
              <a:spcBef>
                <a:spcPts val="1001"/>
              </a:spcBef>
              <a:buNone/>
              <a:tabLst>
                <a:tab algn="l" pos="0"/>
              </a:tabLst>
            </a:pPr>
            <a:endParaRPr b="0" lang="en-IN" sz="14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TotalTime>
  <Application>LibreOffice/7.3.7.2$Linux_X86_64 LibreOffice_project/30$Build-2</Application>
  <AppVersion>15.0000</AppVersion>
  <Words>0</Words>
  <Paragraphs>0</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2024-05-08T07:18:54Z</dcterms:created>
  <dc:creator/>
  <dc:description/>
  <dc:language>en-IN</dc:language>
  <cp:lastModifiedBy/>
  <dcterms:modified xsi:type="dcterms:W3CDTF">2024-05-10T09:02:32Z</dcterms:modified>
  <cp:revision>945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17</vt:i4>
  </property>
</Properties>
</file>